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60" r:id="rId4"/>
    <p:sldId id="262" r:id="rId5"/>
    <p:sldId id="264" r:id="rId6"/>
    <p:sldId id="263" r:id="rId7"/>
    <p:sldId id="261" r:id="rId8"/>
    <p:sldId id="259"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3C783C-82EF-433B-B237-1EEA14D49654}" v="1692" dt="2021-03-19T18:02:07.132"/>
    <p1510:client id="{6EE7368F-1C2A-48FC-808A-79E6B6B15E18}" v="313" dt="2021-03-19T19:33:49.9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t Agerlund" userId="7a32fab4-62fa-4bc7-ae5c-5e6560852a90" providerId="ADAL" clId="{6EE7368F-1C2A-48FC-808A-79E6B6B15E18}"/>
    <pc:docChg chg="undo redo custSel addSld modSld sldOrd">
      <pc:chgData name="Kent Agerlund" userId="7a32fab4-62fa-4bc7-ae5c-5e6560852a90" providerId="ADAL" clId="{6EE7368F-1C2A-48FC-808A-79E6B6B15E18}" dt="2021-03-19T19:33:49.945" v="846" actId="6549"/>
      <pc:docMkLst>
        <pc:docMk/>
      </pc:docMkLst>
      <pc:sldChg chg="addSp delSp modSp mod setBg addAnim delAnim modAnim setClrOvrMap">
        <pc:chgData name="Kent Agerlund" userId="7a32fab4-62fa-4bc7-ae5c-5e6560852a90" providerId="ADAL" clId="{6EE7368F-1C2A-48FC-808A-79E6B6B15E18}" dt="2021-03-19T17:58:01.201" v="824" actId="1035"/>
        <pc:sldMkLst>
          <pc:docMk/>
          <pc:sldMk cId="2131714350" sldId="256"/>
        </pc:sldMkLst>
        <pc:spChg chg="mod">
          <ac:chgData name="Kent Agerlund" userId="7a32fab4-62fa-4bc7-ae5c-5e6560852a90" providerId="ADAL" clId="{6EE7368F-1C2A-48FC-808A-79E6B6B15E18}" dt="2021-03-18T19:18:19.304" v="445" actId="26606"/>
          <ac:spMkLst>
            <pc:docMk/>
            <pc:sldMk cId="2131714350" sldId="256"/>
            <ac:spMk id="2" creationId="{021D0993-E03F-4A57-9E0E-F016D2FEEBA1}"/>
          </ac:spMkLst>
        </pc:spChg>
        <pc:spChg chg="mod">
          <ac:chgData name="Kent Agerlund" userId="7a32fab4-62fa-4bc7-ae5c-5e6560852a90" providerId="ADAL" clId="{6EE7368F-1C2A-48FC-808A-79E6B6B15E18}" dt="2021-03-19T17:55:50.961" v="810" actId="14100"/>
          <ac:spMkLst>
            <pc:docMk/>
            <pc:sldMk cId="2131714350" sldId="256"/>
            <ac:spMk id="3" creationId="{51BBD8D4-B7D6-4260-93CC-9565684C0F74}"/>
          </ac:spMkLst>
        </pc:spChg>
        <pc:spChg chg="add del">
          <ac:chgData name="Kent Agerlund" userId="7a32fab4-62fa-4bc7-ae5c-5e6560852a90" providerId="ADAL" clId="{6EE7368F-1C2A-48FC-808A-79E6B6B15E18}" dt="2021-03-18T19:18:19.284" v="444" actId="26606"/>
          <ac:spMkLst>
            <pc:docMk/>
            <pc:sldMk cId="2131714350" sldId="256"/>
            <ac:spMk id="8" creationId="{9179DE42-5613-4B35-A1E6-6CCBAA13C743}"/>
          </ac:spMkLst>
        </pc:spChg>
        <pc:spChg chg="add del">
          <ac:chgData name="Kent Agerlund" userId="7a32fab4-62fa-4bc7-ae5c-5e6560852a90" providerId="ADAL" clId="{6EE7368F-1C2A-48FC-808A-79E6B6B15E18}" dt="2021-03-18T19:18:06.853" v="440" actId="26606"/>
          <ac:spMkLst>
            <pc:docMk/>
            <pc:sldMk cId="2131714350" sldId="256"/>
            <ac:spMk id="10" creationId="{5A7802B6-FF37-40CF-A7E2-6F2A0D9A91EF}"/>
          </ac:spMkLst>
        </pc:spChg>
        <pc:spChg chg="add del">
          <ac:chgData name="Kent Agerlund" userId="7a32fab4-62fa-4bc7-ae5c-5e6560852a90" providerId="ADAL" clId="{6EE7368F-1C2A-48FC-808A-79E6B6B15E18}" dt="2021-03-18T19:18:19.284" v="444" actId="26606"/>
          <ac:spMkLst>
            <pc:docMk/>
            <pc:sldMk cId="2131714350" sldId="256"/>
            <ac:spMk id="14" creationId="{52FB45E9-914E-4471-AC87-E475CD51767D}"/>
          </ac:spMkLst>
        </pc:spChg>
        <pc:spChg chg="add del">
          <ac:chgData name="Kent Agerlund" userId="7a32fab4-62fa-4bc7-ae5c-5e6560852a90" providerId="ADAL" clId="{6EE7368F-1C2A-48FC-808A-79E6B6B15E18}" dt="2021-03-18T19:18:19.284" v="444" actId="26606"/>
          <ac:spMkLst>
            <pc:docMk/>
            <pc:sldMk cId="2131714350" sldId="256"/>
            <ac:spMk id="16" creationId="{C310626D-5743-49D4-8F7D-88C4F8F05774}"/>
          </ac:spMkLst>
        </pc:spChg>
        <pc:spChg chg="add del">
          <ac:chgData name="Kent Agerlund" userId="7a32fab4-62fa-4bc7-ae5c-5e6560852a90" providerId="ADAL" clId="{6EE7368F-1C2A-48FC-808A-79E6B6B15E18}" dt="2021-03-18T19:18:19.284" v="444" actId="26606"/>
          <ac:spMkLst>
            <pc:docMk/>
            <pc:sldMk cId="2131714350" sldId="256"/>
            <ac:spMk id="18" creationId="{3C195FC1-B568-4C72-9902-34CB35DDD7A1}"/>
          </ac:spMkLst>
        </pc:spChg>
        <pc:spChg chg="add del">
          <ac:chgData name="Kent Agerlund" userId="7a32fab4-62fa-4bc7-ae5c-5e6560852a90" providerId="ADAL" clId="{6EE7368F-1C2A-48FC-808A-79E6B6B15E18}" dt="2021-03-18T19:18:19.284" v="444" actId="26606"/>
          <ac:spMkLst>
            <pc:docMk/>
            <pc:sldMk cId="2131714350" sldId="256"/>
            <ac:spMk id="20" creationId="{EF2BDF77-362C-43F0-8CBB-A969EC2AE0C4}"/>
          </ac:spMkLst>
        </pc:spChg>
        <pc:spChg chg="add del">
          <ac:chgData name="Kent Agerlund" userId="7a32fab4-62fa-4bc7-ae5c-5e6560852a90" providerId="ADAL" clId="{6EE7368F-1C2A-48FC-808A-79E6B6B15E18}" dt="2021-03-18T19:18:19.284" v="444" actId="26606"/>
          <ac:spMkLst>
            <pc:docMk/>
            <pc:sldMk cId="2131714350" sldId="256"/>
            <ac:spMk id="22" creationId="{4BE96B01-3929-432D-B8C2-ADBCB74C2EF4}"/>
          </ac:spMkLst>
        </pc:spChg>
        <pc:spChg chg="add del">
          <ac:chgData name="Kent Agerlund" userId="7a32fab4-62fa-4bc7-ae5c-5e6560852a90" providerId="ADAL" clId="{6EE7368F-1C2A-48FC-808A-79E6B6B15E18}" dt="2021-03-18T19:18:19.284" v="444" actId="26606"/>
          <ac:spMkLst>
            <pc:docMk/>
            <pc:sldMk cId="2131714350" sldId="256"/>
            <ac:spMk id="24" creationId="{2A6FCDE6-CDE2-4C51-B18E-A95CFB679714}"/>
          </ac:spMkLst>
        </pc:spChg>
        <pc:spChg chg="add del">
          <ac:chgData name="Kent Agerlund" userId="7a32fab4-62fa-4bc7-ae5c-5e6560852a90" providerId="ADAL" clId="{6EE7368F-1C2A-48FC-808A-79E6B6B15E18}" dt="2021-03-18T19:18:19.284" v="444" actId="26606"/>
          <ac:spMkLst>
            <pc:docMk/>
            <pc:sldMk cId="2131714350" sldId="256"/>
            <ac:spMk id="26" creationId="{9D2E8756-2465-473A-BA2A-2DB1D6224745}"/>
          </ac:spMkLst>
        </pc:spChg>
        <pc:spChg chg="add">
          <ac:chgData name="Kent Agerlund" userId="7a32fab4-62fa-4bc7-ae5c-5e6560852a90" providerId="ADAL" clId="{6EE7368F-1C2A-48FC-808A-79E6B6B15E18}" dt="2021-03-18T19:18:19.304" v="445" actId="26606"/>
          <ac:spMkLst>
            <pc:docMk/>
            <pc:sldMk cId="2131714350" sldId="256"/>
            <ac:spMk id="28" creationId="{5A7802B6-FF37-40CF-A7E2-6F2A0D9A91EF}"/>
          </ac:spMkLst>
        </pc:spChg>
        <pc:picChg chg="add mod">
          <ac:chgData name="Kent Agerlund" userId="7a32fab4-62fa-4bc7-ae5c-5e6560852a90" providerId="ADAL" clId="{6EE7368F-1C2A-48FC-808A-79E6B6B15E18}" dt="2021-03-19T17:15:36.730" v="789" actId="1037"/>
          <ac:picMkLst>
            <pc:docMk/>
            <pc:sldMk cId="2131714350" sldId="256"/>
            <ac:picMk id="6" creationId="{1FF6EAD6-0012-42FF-A62D-B52C75CC99CE}"/>
          </ac:picMkLst>
        </pc:picChg>
        <pc:picChg chg="add del">
          <ac:chgData name="Kent Agerlund" userId="7a32fab4-62fa-4bc7-ae5c-5e6560852a90" providerId="ADAL" clId="{6EE7368F-1C2A-48FC-808A-79E6B6B15E18}" dt="2021-03-18T19:18:06.853" v="440" actId="26606"/>
          <ac:picMkLst>
            <pc:docMk/>
            <pc:sldMk cId="2131714350" sldId="256"/>
            <ac:picMk id="7" creationId="{56861D1B-734B-4C92-B2BC-9F0245FCB5D7}"/>
          </ac:picMkLst>
        </pc:picChg>
        <pc:picChg chg="add">
          <ac:chgData name="Kent Agerlund" userId="7a32fab4-62fa-4bc7-ae5c-5e6560852a90" providerId="ADAL" clId="{6EE7368F-1C2A-48FC-808A-79E6B6B15E18}" dt="2021-03-18T19:18:19.304" v="445" actId="26606"/>
          <ac:picMkLst>
            <pc:docMk/>
            <pc:sldMk cId="2131714350" sldId="256"/>
            <ac:picMk id="29" creationId="{56861D1B-734B-4C92-B2BC-9F0245FCB5D7}"/>
          </ac:picMkLst>
        </pc:picChg>
        <pc:picChg chg="add mod">
          <ac:chgData name="Kent Agerlund" userId="7a32fab4-62fa-4bc7-ae5c-5e6560852a90" providerId="ADAL" clId="{6EE7368F-1C2A-48FC-808A-79E6B6B15E18}" dt="2021-03-19T17:58:01.201" v="824" actId="1035"/>
          <ac:picMkLst>
            <pc:docMk/>
            <pc:sldMk cId="2131714350" sldId="256"/>
            <ac:picMk id="1026" creationId="{CF00681F-C1AE-49E4-9628-6E4A9A26A66B}"/>
          </ac:picMkLst>
        </pc:picChg>
        <pc:cxnChg chg="add del">
          <ac:chgData name="Kent Agerlund" userId="7a32fab4-62fa-4bc7-ae5c-5e6560852a90" providerId="ADAL" clId="{6EE7368F-1C2A-48FC-808A-79E6B6B15E18}" dt="2021-03-18T19:18:19.284" v="444" actId="26606"/>
          <ac:cxnSpMkLst>
            <pc:docMk/>
            <pc:sldMk cId="2131714350" sldId="256"/>
            <ac:cxnSpMk id="12" creationId="{4AE4806D-B8F9-4679-A68A-9BD21C01A301}"/>
          </ac:cxnSpMkLst>
        </pc:cxnChg>
        <pc:cxnChg chg="add del">
          <ac:chgData name="Kent Agerlund" userId="7a32fab4-62fa-4bc7-ae5c-5e6560852a90" providerId="ADAL" clId="{6EE7368F-1C2A-48FC-808A-79E6B6B15E18}" dt="2021-03-18T19:18:19.284" v="444" actId="26606"/>
          <ac:cxnSpMkLst>
            <pc:docMk/>
            <pc:sldMk cId="2131714350" sldId="256"/>
            <ac:cxnSpMk id="13" creationId="{EB898B32-3891-4C3A-8F58-C5969D2E9033}"/>
          </ac:cxnSpMkLst>
        </pc:cxnChg>
      </pc:sldChg>
      <pc:sldChg chg="modSp">
        <pc:chgData name="Kent Agerlund" userId="7a32fab4-62fa-4bc7-ae5c-5e6560852a90" providerId="ADAL" clId="{6EE7368F-1C2A-48FC-808A-79E6B6B15E18}" dt="2021-03-18T19:17:56.234" v="437"/>
        <pc:sldMkLst>
          <pc:docMk/>
          <pc:sldMk cId="1812959286" sldId="257"/>
        </pc:sldMkLst>
        <pc:spChg chg="mod">
          <ac:chgData name="Kent Agerlund" userId="7a32fab4-62fa-4bc7-ae5c-5e6560852a90" providerId="ADAL" clId="{6EE7368F-1C2A-48FC-808A-79E6B6B15E18}" dt="2021-03-18T19:17:56.234" v="437"/>
          <ac:spMkLst>
            <pc:docMk/>
            <pc:sldMk cId="1812959286" sldId="257"/>
            <ac:spMk id="2" creationId="{BE9B36DC-03F6-4D51-98A9-E78B4E014855}"/>
          </ac:spMkLst>
        </pc:spChg>
        <pc:spChg chg="mod">
          <ac:chgData name="Kent Agerlund" userId="7a32fab4-62fa-4bc7-ae5c-5e6560852a90" providerId="ADAL" clId="{6EE7368F-1C2A-48FC-808A-79E6B6B15E18}" dt="2021-03-18T19:17:56.234" v="437"/>
          <ac:spMkLst>
            <pc:docMk/>
            <pc:sldMk cId="1812959286" sldId="257"/>
            <ac:spMk id="3" creationId="{5F7AC6D0-7C4D-437A-9039-D69BE051997F}"/>
          </ac:spMkLst>
        </pc:spChg>
      </pc:sldChg>
      <pc:sldChg chg="modSp">
        <pc:chgData name="Kent Agerlund" userId="7a32fab4-62fa-4bc7-ae5c-5e6560852a90" providerId="ADAL" clId="{6EE7368F-1C2A-48FC-808A-79E6B6B15E18}" dt="2021-03-18T19:17:56.234" v="437"/>
        <pc:sldMkLst>
          <pc:docMk/>
          <pc:sldMk cId="3463587758" sldId="258"/>
        </pc:sldMkLst>
        <pc:spChg chg="mod">
          <ac:chgData name="Kent Agerlund" userId="7a32fab4-62fa-4bc7-ae5c-5e6560852a90" providerId="ADAL" clId="{6EE7368F-1C2A-48FC-808A-79E6B6B15E18}" dt="2021-03-18T19:17:56.234" v="437"/>
          <ac:spMkLst>
            <pc:docMk/>
            <pc:sldMk cId="3463587758" sldId="258"/>
            <ac:spMk id="2" creationId="{D2D8C1BC-6630-4ECC-8026-65086D3A2D19}"/>
          </ac:spMkLst>
        </pc:spChg>
        <pc:spChg chg="mod">
          <ac:chgData name="Kent Agerlund" userId="7a32fab4-62fa-4bc7-ae5c-5e6560852a90" providerId="ADAL" clId="{6EE7368F-1C2A-48FC-808A-79E6B6B15E18}" dt="2021-03-18T19:17:56.234" v="437"/>
          <ac:spMkLst>
            <pc:docMk/>
            <pc:sldMk cId="3463587758" sldId="258"/>
            <ac:spMk id="3" creationId="{77258F65-A006-4CBE-BF10-44C2B2363671}"/>
          </ac:spMkLst>
        </pc:spChg>
      </pc:sldChg>
      <pc:sldChg chg="modSp">
        <pc:chgData name="Kent Agerlund" userId="7a32fab4-62fa-4bc7-ae5c-5e6560852a90" providerId="ADAL" clId="{6EE7368F-1C2A-48FC-808A-79E6B6B15E18}" dt="2021-03-18T19:17:56.234" v="437"/>
        <pc:sldMkLst>
          <pc:docMk/>
          <pc:sldMk cId="3503294436" sldId="259"/>
        </pc:sldMkLst>
        <pc:spChg chg="mod">
          <ac:chgData name="Kent Agerlund" userId="7a32fab4-62fa-4bc7-ae5c-5e6560852a90" providerId="ADAL" clId="{6EE7368F-1C2A-48FC-808A-79E6B6B15E18}" dt="2021-03-18T19:17:56.234" v="437"/>
          <ac:spMkLst>
            <pc:docMk/>
            <pc:sldMk cId="3503294436" sldId="259"/>
            <ac:spMk id="2" creationId="{0AC32EF1-56A2-4700-A151-42906B2D6451}"/>
          </ac:spMkLst>
        </pc:spChg>
        <pc:spChg chg="mod">
          <ac:chgData name="Kent Agerlund" userId="7a32fab4-62fa-4bc7-ae5c-5e6560852a90" providerId="ADAL" clId="{6EE7368F-1C2A-48FC-808A-79E6B6B15E18}" dt="2021-03-18T19:17:56.234" v="437"/>
          <ac:spMkLst>
            <pc:docMk/>
            <pc:sldMk cId="3503294436" sldId="259"/>
            <ac:spMk id="3" creationId="{11DEAAA0-267C-45E8-AAEE-47CB3704DE59}"/>
          </ac:spMkLst>
        </pc:spChg>
      </pc:sldChg>
      <pc:sldChg chg="addSp delSp modSp mod setBg delDesignElem modNotesTx">
        <pc:chgData name="Kent Agerlund" userId="7a32fab4-62fa-4bc7-ae5c-5e6560852a90" providerId="ADAL" clId="{6EE7368F-1C2A-48FC-808A-79E6B6B15E18}" dt="2021-03-19T19:33:49.945" v="846" actId="6549"/>
        <pc:sldMkLst>
          <pc:docMk/>
          <pc:sldMk cId="4139770835" sldId="260"/>
        </pc:sldMkLst>
        <pc:spChg chg="mod ord">
          <ac:chgData name="Kent Agerlund" userId="7a32fab4-62fa-4bc7-ae5c-5e6560852a90" providerId="ADAL" clId="{6EE7368F-1C2A-48FC-808A-79E6B6B15E18}" dt="2021-03-18T18:48:01.487" v="20" actId="26606"/>
          <ac:spMkLst>
            <pc:docMk/>
            <pc:sldMk cId="4139770835" sldId="260"/>
            <ac:spMk id="2" creationId="{22A3A801-24E5-429A-A0AE-73D1A0969D23}"/>
          </ac:spMkLst>
        </pc:spChg>
        <pc:spChg chg="del">
          <ac:chgData name="Kent Agerlund" userId="7a32fab4-62fa-4bc7-ae5c-5e6560852a90" providerId="ADAL" clId="{6EE7368F-1C2A-48FC-808A-79E6B6B15E18}" dt="2021-03-18T18:43:08.578" v="0" actId="22"/>
          <ac:spMkLst>
            <pc:docMk/>
            <pc:sldMk cId="4139770835" sldId="260"/>
            <ac:spMk id="3" creationId="{1A004EB1-A959-47D8-BD02-37F4F80E4A88}"/>
          </ac:spMkLst>
        </pc:spChg>
        <pc:spChg chg="add del">
          <ac:chgData name="Kent Agerlund" userId="7a32fab4-62fa-4bc7-ae5c-5e6560852a90" providerId="ADAL" clId="{6EE7368F-1C2A-48FC-808A-79E6B6B15E18}" dt="2021-03-18T18:47:40.310" v="6"/>
          <ac:spMkLst>
            <pc:docMk/>
            <pc:sldMk cId="4139770835" sldId="260"/>
            <ac:spMk id="9" creationId="{E3933ACE-F0F1-4C43-AB61-8F6A60B58CE9}"/>
          </ac:spMkLst>
        </pc:spChg>
        <pc:spChg chg="add del">
          <ac:chgData name="Kent Agerlund" userId="7a32fab4-62fa-4bc7-ae5c-5e6560852a90" providerId="ADAL" clId="{6EE7368F-1C2A-48FC-808A-79E6B6B15E18}" dt="2021-03-18T18:43:15.974" v="2" actId="26606"/>
          <ac:spMkLst>
            <pc:docMk/>
            <pc:sldMk cId="4139770835" sldId="260"/>
            <ac:spMk id="12" creationId="{7F57BEA8-497D-4AA8-8A18-BDCD696B25FE}"/>
          </ac:spMkLst>
        </pc:spChg>
        <pc:spChg chg="add del">
          <ac:chgData name="Kent Agerlund" userId="7a32fab4-62fa-4bc7-ae5c-5e6560852a90" providerId="ADAL" clId="{6EE7368F-1C2A-48FC-808A-79E6B6B15E18}" dt="2021-03-18T18:43:18.391" v="4" actId="26606"/>
          <ac:spMkLst>
            <pc:docMk/>
            <pc:sldMk cId="4139770835" sldId="260"/>
            <ac:spMk id="18" creationId="{A4AC5506-6312-4701-8D3C-40187889A947}"/>
          </ac:spMkLst>
        </pc:spChg>
        <pc:spChg chg="add del">
          <ac:chgData name="Kent Agerlund" userId="7a32fab4-62fa-4bc7-ae5c-5e6560852a90" providerId="ADAL" clId="{6EE7368F-1C2A-48FC-808A-79E6B6B15E18}" dt="2021-03-18T18:48:01.487" v="20" actId="26606"/>
          <ac:spMkLst>
            <pc:docMk/>
            <pc:sldMk cId="4139770835" sldId="260"/>
            <ac:spMk id="20" creationId="{2550BE34-C2B8-49B8-8519-67A8CAD51AE9}"/>
          </ac:spMkLst>
        </pc:spChg>
        <pc:spChg chg="add del">
          <ac:chgData name="Kent Agerlund" userId="7a32fab4-62fa-4bc7-ae5c-5e6560852a90" providerId="ADAL" clId="{6EE7368F-1C2A-48FC-808A-79E6B6B15E18}" dt="2021-03-18T18:48:01.487" v="20" actId="26606"/>
          <ac:spMkLst>
            <pc:docMk/>
            <pc:sldMk cId="4139770835" sldId="260"/>
            <ac:spMk id="21" creationId="{A7457DD9-5A45-400A-AB4B-4B4EDECA25F1}"/>
          </ac:spMkLst>
        </pc:spChg>
        <pc:spChg chg="add del">
          <ac:chgData name="Kent Agerlund" userId="7a32fab4-62fa-4bc7-ae5c-5e6560852a90" providerId="ADAL" clId="{6EE7368F-1C2A-48FC-808A-79E6B6B15E18}" dt="2021-03-18T18:48:01.487" v="20" actId="26606"/>
          <ac:spMkLst>
            <pc:docMk/>
            <pc:sldMk cId="4139770835" sldId="260"/>
            <ac:spMk id="22" creationId="{441CF7D6-A660-431A-B0BB-140A0D5556B6}"/>
          </ac:spMkLst>
        </pc:spChg>
        <pc:spChg chg="add del">
          <ac:chgData name="Kent Agerlund" userId="7a32fab4-62fa-4bc7-ae5c-5e6560852a90" providerId="ADAL" clId="{6EE7368F-1C2A-48FC-808A-79E6B6B15E18}" dt="2021-03-18T18:48:01.487" v="20" actId="26606"/>
          <ac:spMkLst>
            <pc:docMk/>
            <pc:sldMk cId="4139770835" sldId="260"/>
            <ac:spMk id="23" creationId="{0570A85B-3810-4F95-97B0-CBF4CCDB381C}"/>
          </ac:spMkLst>
        </pc:spChg>
        <pc:spChg chg="add del">
          <ac:chgData name="Kent Agerlund" userId="7a32fab4-62fa-4bc7-ae5c-5e6560852a90" providerId="ADAL" clId="{6EE7368F-1C2A-48FC-808A-79E6B6B15E18}" dt="2021-03-18T18:47:55.643" v="11" actId="26606"/>
          <ac:spMkLst>
            <pc:docMk/>
            <pc:sldMk cId="4139770835" sldId="260"/>
            <ac:spMk id="71" creationId="{73DE2CFE-42F2-48F0-8706-5264E012B10C}"/>
          </ac:spMkLst>
        </pc:spChg>
        <pc:spChg chg="add del">
          <ac:chgData name="Kent Agerlund" userId="7a32fab4-62fa-4bc7-ae5c-5e6560852a90" providerId="ADAL" clId="{6EE7368F-1C2A-48FC-808A-79E6B6B15E18}" dt="2021-03-18T18:47:58.326" v="15" actId="26606"/>
          <ac:spMkLst>
            <pc:docMk/>
            <pc:sldMk cId="4139770835" sldId="260"/>
            <ac:spMk id="73" creationId="{385E1BDC-A9B0-4A87-82E3-F3187F69A802}"/>
          </ac:spMkLst>
        </pc:spChg>
        <pc:spChg chg="add del">
          <ac:chgData name="Kent Agerlund" userId="7a32fab4-62fa-4bc7-ae5c-5e6560852a90" providerId="ADAL" clId="{6EE7368F-1C2A-48FC-808A-79E6B6B15E18}" dt="2021-03-18T18:47:58.326" v="15" actId="26606"/>
          <ac:spMkLst>
            <pc:docMk/>
            <pc:sldMk cId="4139770835" sldId="260"/>
            <ac:spMk id="75" creationId="{0990C621-3B8B-4820-8328-D47EF7CE823C}"/>
          </ac:spMkLst>
        </pc:spChg>
        <pc:spChg chg="add del">
          <ac:chgData name="Kent Agerlund" userId="7a32fab4-62fa-4bc7-ae5c-5e6560852a90" providerId="ADAL" clId="{6EE7368F-1C2A-48FC-808A-79E6B6B15E18}" dt="2021-03-18T18:47:58.326" v="15" actId="26606"/>
          <ac:spMkLst>
            <pc:docMk/>
            <pc:sldMk cId="4139770835" sldId="260"/>
            <ac:spMk id="77" creationId="{C1A2385B-1D2A-4E17-84FA-6CB7F0AAE473}"/>
          </ac:spMkLst>
        </pc:spChg>
        <pc:spChg chg="add del">
          <ac:chgData name="Kent Agerlund" userId="7a32fab4-62fa-4bc7-ae5c-5e6560852a90" providerId="ADAL" clId="{6EE7368F-1C2A-48FC-808A-79E6B6B15E18}" dt="2021-03-18T18:47:58.326" v="15" actId="26606"/>
          <ac:spMkLst>
            <pc:docMk/>
            <pc:sldMk cId="4139770835" sldId="260"/>
            <ac:spMk id="79" creationId="{5E791F2F-79DB-4CC0-9FA1-001E3E91E8B7}"/>
          </ac:spMkLst>
        </pc:spChg>
        <pc:spChg chg="add del">
          <ac:chgData name="Kent Agerlund" userId="7a32fab4-62fa-4bc7-ae5c-5e6560852a90" providerId="ADAL" clId="{6EE7368F-1C2A-48FC-808A-79E6B6B15E18}" dt="2021-03-18T18:47:57.142" v="13" actId="26606"/>
          <ac:spMkLst>
            <pc:docMk/>
            <pc:sldMk cId="4139770835" sldId="260"/>
            <ac:spMk id="1028" creationId="{99ED5833-B85B-4103-8A3B-CAB0308E6C15}"/>
          </ac:spMkLst>
        </pc:spChg>
        <pc:spChg chg="add del">
          <ac:chgData name="Kent Agerlund" userId="7a32fab4-62fa-4bc7-ae5c-5e6560852a90" providerId="ADAL" clId="{6EE7368F-1C2A-48FC-808A-79E6B6B15E18}" dt="2021-03-18T18:47:58.326" v="15" actId="26606"/>
          <ac:spMkLst>
            <pc:docMk/>
            <pc:sldMk cId="4139770835" sldId="260"/>
            <ac:spMk id="1030" creationId="{C505ECA7-E052-4A99-9F7E-DE153770854E}"/>
          </ac:spMkLst>
        </pc:spChg>
        <pc:spChg chg="add del">
          <ac:chgData name="Kent Agerlund" userId="7a32fab4-62fa-4bc7-ae5c-5e6560852a90" providerId="ADAL" clId="{6EE7368F-1C2A-48FC-808A-79E6B6B15E18}" dt="2021-03-18T18:48:00.634" v="17" actId="26606"/>
          <ac:spMkLst>
            <pc:docMk/>
            <pc:sldMk cId="4139770835" sldId="260"/>
            <ac:spMk id="1032" creationId="{D7D03296-BABA-47AD-A5D5-ED156727016E}"/>
          </ac:spMkLst>
        </pc:spChg>
        <pc:spChg chg="add del">
          <ac:chgData name="Kent Agerlund" userId="7a32fab4-62fa-4bc7-ae5c-5e6560852a90" providerId="ADAL" clId="{6EE7368F-1C2A-48FC-808A-79E6B6B15E18}" dt="2021-03-18T18:48:00.634" v="17" actId="26606"/>
          <ac:spMkLst>
            <pc:docMk/>
            <pc:sldMk cId="4139770835" sldId="260"/>
            <ac:spMk id="1033" creationId="{284A8429-F65A-490D-96E4-1158D3E8A026}"/>
          </ac:spMkLst>
        </pc:spChg>
        <pc:spChg chg="add del">
          <ac:chgData name="Kent Agerlund" userId="7a32fab4-62fa-4bc7-ae5c-5e6560852a90" providerId="ADAL" clId="{6EE7368F-1C2A-48FC-808A-79E6B6B15E18}" dt="2021-03-18T18:48:00.634" v="17" actId="26606"/>
          <ac:spMkLst>
            <pc:docMk/>
            <pc:sldMk cId="4139770835" sldId="260"/>
            <ac:spMk id="1034" creationId="{0F022291-A82B-4D23-A1E0-5F9BD684669E}"/>
          </ac:spMkLst>
        </pc:spChg>
        <pc:spChg chg="add del">
          <ac:chgData name="Kent Agerlund" userId="7a32fab4-62fa-4bc7-ae5c-5e6560852a90" providerId="ADAL" clId="{6EE7368F-1C2A-48FC-808A-79E6B6B15E18}" dt="2021-03-18T18:48:01.480" v="19" actId="26606"/>
          <ac:spMkLst>
            <pc:docMk/>
            <pc:sldMk cId="4139770835" sldId="260"/>
            <ac:spMk id="1036" creationId="{385E1BDC-A9B0-4A87-82E3-F3187F69A802}"/>
          </ac:spMkLst>
        </pc:spChg>
        <pc:spChg chg="add del">
          <ac:chgData name="Kent Agerlund" userId="7a32fab4-62fa-4bc7-ae5c-5e6560852a90" providerId="ADAL" clId="{6EE7368F-1C2A-48FC-808A-79E6B6B15E18}" dt="2021-03-18T18:48:01.480" v="19" actId="26606"/>
          <ac:spMkLst>
            <pc:docMk/>
            <pc:sldMk cId="4139770835" sldId="260"/>
            <ac:spMk id="1037" creationId="{0990C621-3B8B-4820-8328-D47EF7CE823C}"/>
          </ac:spMkLst>
        </pc:spChg>
        <pc:spChg chg="add del">
          <ac:chgData name="Kent Agerlund" userId="7a32fab4-62fa-4bc7-ae5c-5e6560852a90" providerId="ADAL" clId="{6EE7368F-1C2A-48FC-808A-79E6B6B15E18}" dt="2021-03-18T18:48:01.480" v="19" actId="26606"/>
          <ac:spMkLst>
            <pc:docMk/>
            <pc:sldMk cId="4139770835" sldId="260"/>
            <ac:spMk id="1038" creationId="{C1A2385B-1D2A-4E17-84FA-6CB7F0AAE473}"/>
          </ac:spMkLst>
        </pc:spChg>
        <pc:spChg chg="add del">
          <ac:chgData name="Kent Agerlund" userId="7a32fab4-62fa-4bc7-ae5c-5e6560852a90" providerId="ADAL" clId="{6EE7368F-1C2A-48FC-808A-79E6B6B15E18}" dt="2021-03-18T18:48:01.480" v="19" actId="26606"/>
          <ac:spMkLst>
            <pc:docMk/>
            <pc:sldMk cId="4139770835" sldId="260"/>
            <ac:spMk id="1039" creationId="{5E791F2F-79DB-4CC0-9FA1-001E3E91E8B7}"/>
          </ac:spMkLst>
        </pc:spChg>
        <pc:spChg chg="add del">
          <ac:chgData name="Kent Agerlund" userId="7a32fab4-62fa-4bc7-ae5c-5e6560852a90" providerId="ADAL" clId="{6EE7368F-1C2A-48FC-808A-79E6B6B15E18}" dt="2021-03-18T18:48:01.480" v="19" actId="26606"/>
          <ac:spMkLst>
            <pc:docMk/>
            <pc:sldMk cId="4139770835" sldId="260"/>
            <ac:spMk id="1040" creationId="{C505ECA7-E052-4A99-9F7E-DE153770854E}"/>
          </ac:spMkLst>
        </pc:spChg>
        <pc:spChg chg="add del">
          <ac:chgData name="Kent Agerlund" userId="7a32fab4-62fa-4bc7-ae5c-5e6560852a90" providerId="ADAL" clId="{6EE7368F-1C2A-48FC-808A-79E6B6B15E18}" dt="2021-03-18T19:17:56.234" v="437"/>
          <ac:spMkLst>
            <pc:docMk/>
            <pc:sldMk cId="4139770835" sldId="260"/>
            <ac:spMk id="1042" creationId="{6753252F-4873-4F63-801D-CC719279A7D5}"/>
          </ac:spMkLst>
        </pc:spChg>
        <pc:spChg chg="add del">
          <ac:chgData name="Kent Agerlund" userId="7a32fab4-62fa-4bc7-ae5c-5e6560852a90" providerId="ADAL" clId="{6EE7368F-1C2A-48FC-808A-79E6B6B15E18}" dt="2021-03-18T19:17:56.234" v="437"/>
          <ac:spMkLst>
            <pc:docMk/>
            <pc:sldMk cId="4139770835" sldId="260"/>
            <ac:spMk id="1043" creationId="{047C8CCB-F95D-4249-92DD-651249D3535A}"/>
          </ac:spMkLst>
        </pc:spChg>
        <pc:picChg chg="add mod ord">
          <ac:chgData name="Kent Agerlund" userId="7a32fab4-62fa-4bc7-ae5c-5e6560852a90" providerId="ADAL" clId="{6EE7368F-1C2A-48FC-808A-79E6B6B15E18}" dt="2021-03-18T19:18:40.725" v="446" actId="1440"/>
          <ac:picMkLst>
            <pc:docMk/>
            <pc:sldMk cId="4139770835" sldId="260"/>
            <ac:picMk id="5" creationId="{D1AFC389-7239-4634-8938-5A22FD858CDB}"/>
          </ac:picMkLst>
        </pc:picChg>
        <pc:picChg chg="add mod">
          <ac:chgData name="Kent Agerlund" userId="7a32fab4-62fa-4bc7-ae5c-5e6560852a90" providerId="ADAL" clId="{6EE7368F-1C2A-48FC-808A-79E6B6B15E18}" dt="2021-03-18T18:53:16.331" v="24" actId="1076"/>
          <ac:picMkLst>
            <pc:docMk/>
            <pc:sldMk cId="4139770835" sldId="260"/>
            <ac:picMk id="1026" creationId="{8DA65751-9C65-4FAC-A295-38F0595009A4}"/>
          </ac:picMkLst>
        </pc:picChg>
        <pc:cxnChg chg="add del">
          <ac:chgData name="Kent Agerlund" userId="7a32fab4-62fa-4bc7-ae5c-5e6560852a90" providerId="ADAL" clId="{6EE7368F-1C2A-48FC-808A-79E6B6B15E18}" dt="2021-03-18T18:43:15.974" v="2" actId="26606"/>
          <ac:cxnSpMkLst>
            <pc:docMk/>
            <pc:sldMk cId="4139770835" sldId="260"/>
            <ac:cxnSpMk id="10" creationId="{D2E961F1-4A28-4A5F-BBD4-6E400E5E6C75}"/>
          </ac:cxnSpMkLst>
        </pc:cxnChg>
        <pc:cxnChg chg="add del">
          <ac:chgData name="Kent Agerlund" userId="7a32fab4-62fa-4bc7-ae5c-5e6560852a90" providerId="ADAL" clId="{6EE7368F-1C2A-48FC-808A-79E6B6B15E18}" dt="2021-03-18T18:43:15.974" v="2" actId="26606"/>
          <ac:cxnSpMkLst>
            <pc:docMk/>
            <pc:sldMk cId="4139770835" sldId="260"/>
            <ac:cxnSpMk id="14" creationId="{A82415D3-DDE5-4D63-8CB3-23A5EC581B27}"/>
          </ac:cxnSpMkLst>
        </pc:cxnChg>
        <pc:cxnChg chg="add del">
          <ac:chgData name="Kent Agerlund" userId="7a32fab4-62fa-4bc7-ae5c-5e6560852a90" providerId="ADAL" clId="{6EE7368F-1C2A-48FC-808A-79E6B6B15E18}" dt="2021-03-18T18:43:15.974" v="2" actId="26606"/>
          <ac:cxnSpMkLst>
            <pc:docMk/>
            <pc:sldMk cId="4139770835" sldId="260"/>
            <ac:cxnSpMk id="16" creationId="{AD7193FB-6AE6-4B3B-8F89-56B55DD63B4D}"/>
          </ac:cxnSpMkLst>
        </pc:cxnChg>
      </pc:sldChg>
      <pc:sldChg chg="addSp delSp modSp mod setBg modAnim delDesignElem modNotesTx">
        <pc:chgData name="Kent Agerlund" userId="7a32fab4-62fa-4bc7-ae5c-5e6560852a90" providerId="ADAL" clId="{6EE7368F-1C2A-48FC-808A-79E6B6B15E18}" dt="2021-03-19T16:59:12.674" v="747"/>
        <pc:sldMkLst>
          <pc:docMk/>
          <pc:sldMk cId="196061883" sldId="261"/>
        </pc:sldMkLst>
        <pc:spChg chg="mod">
          <ac:chgData name="Kent Agerlund" userId="7a32fab4-62fa-4bc7-ae5c-5e6560852a90" providerId="ADAL" clId="{6EE7368F-1C2A-48FC-808A-79E6B6B15E18}" dt="2021-03-18T19:16:14.475" v="217" actId="404"/>
          <ac:spMkLst>
            <pc:docMk/>
            <pc:sldMk cId="196061883" sldId="261"/>
            <ac:spMk id="2" creationId="{41951FB6-69FC-4A40-8979-2C9F0AD8279C}"/>
          </ac:spMkLst>
        </pc:spChg>
        <pc:spChg chg="add mod">
          <ac:chgData name="Kent Agerlund" userId="7a32fab4-62fa-4bc7-ae5c-5e6560852a90" providerId="ADAL" clId="{6EE7368F-1C2A-48FC-808A-79E6B6B15E18}" dt="2021-03-19T16:50:04.295" v="684" actId="164"/>
          <ac:spMkLst>
            <pc:docMk/>
            <pc:sldMk cId="196061883" sldId="261"/>
            <ac:spMk id="3" creationId="{04AD483A-DF31-4D31-8181-E9807BC68A35}"/>
          </ac:spMkLst>
        </pc:spChg>
        <pc:spChg chg="del">
          <ac:chgData name="Kent Agerlund" userId="7a32fab4-62fa-4bc7-ae5c-5e6560852a90" providerId="ADAL" clId="{6EE7368F-1C2A-48FC-808A-79E6B6B15E18}" dt="2021-03-18T19:11:13.275" v="112" actId="1032"/>
          <ac:spMkLst>
            <pc:docMk/>
            <pc:sldMk cId="196061883" sldId="261"/>
            <ac:spMk id="3" creationId="{8A511984-1327-4E47-8A5A-07A2F8BE2D08}"/>
          </ac:spMkLst>
        </pc:spChg>
        <pc:spChg chg="add del">
          <ac:chgData name="Kent Agerlund" userId="7a32fab4-62fa-4bc7-ae5c-5e6560852a90" providerId="ADAL" clId="{6EE7368F-1C2A-48FC-808A-79E6B6B15E18}" dt="2021-03-18T19:17:56.234" v="437"/>
          <ac:spMkLst>
            <pc:docMk/>
            <pc:sldMk cId="196061883" sldId="261"/>
            <ac:spMk id="10" creationId="{460B0EFB-53ED-4F35-B05D-F658EA021C65}"/>
          </ac:spMkLst>
        </pc:spChg>
        <pc:spChg chg="add del">
          <ac:chgData name="Kent Agerlund" userId="7a32fab4-62fa-4bc7-ae5c-5e6560852a90" providerId="ADAL" clId="{6EE7368F-1C2A-48FC-808A-79E6B6B15E18}" dt="2021-03-18T19:17:56.234" v="437"/>
          <ac:spMkLst>
            <pc:docMk/>
            <pc:sldMk cId="196061883" sldId="261"/>
            <ac:spMk id="12" creationId="{835EF3DD-7D43-4A27-8967-A92FD8CC9365}"/>
          </ac:spMkLst>
        </pc:spChg>
        <pc:spChg chg="add mod">
          <ac:chgData name="Kent Agerlund" userId="7a32fab4-62fa-4bc7-ae5c-5e6560852a90" providerId="ADAL" clId="{6EE7368F-1C2A-48FC-808A-79E6B6B15E18}" dt="2021-03-19T16:50:23.061" v="686" actId="164"/>
          <ac:spMkLst>
            <pc:docMk/>
            <pc:sldMk cId="196061883" sldId="261"/>
            <ac:spMk id="14" creationId="{D4DDC8FE-8F73-482F-9E07-E586AA6AA407}"/>
          </ac:spMkLst>
        </pc:spChg>
        <pc:spChg chg="add mod">
          <ac:chgData name="Kent Agerlund" userId="7a32fab4-62fa-4bc7-ae5c-5e6560852a90" providerId="ADAL" clId="{6EE7368F-1C2A-48FC-808A-79E6B6B15E18}" dt="2021-03-19T16:50:42.012" v="688" actId="164"/>
          <ac:spMkLst>
            <pc:docMk/>
            <pc:sldMk cId="196061883" sldId="261"/>
            <ac:spMk id="19" creationId="{8BE4811F-D264-4FF1-B8EF-DBA96303071A}"/>
          </ac:spMkLst>
        </pc:spChg>
        <pc:spChg chg="add del mod topLvl">
          <ac:chgData name="Kent Agerlund" userId="7a32fab4-62fa-4bc7-ae5c-5e6560852a90" providerId="ADAL" clId="{6EE7368F-1C2A-48FC-808A-79E6B6B15E18}" dt="2021-03-19T16:59:05.387" v="746" actId="164"/>
          <ac:spMkLst>
            <pc:docMk/>
            <pc:sldMk cId="196061883" sldId="261"/>
            <ac:spMk id="26" creationId="{F3963339-0B82-47EB-A2B5-19E7E7C3FC4E}"/>
          </ac:spMkLst>
        </pc:spChg>
        <pc:spChg chg="mod">
          <ac:chgData name="Kent Agerlund" userId="7a32fab4-62fa-4bc7-ae5c-5e6560852a90" providerId="ADAL" clId="{6EE7368F-1C2A-48FC-808A-79E6B6B15E18}" dt="2021-03-19T16:56:36.511" v="692"/>
          <ac:spMkLst>
            <pc:docMk/>
            <pc:sldMk cId="196061883" sldId="261"/>
            <ac:spMk id="29" creationId="{4028A7AF-0405-4A5C-B330-B77076CC89FA}"/>
          </ac:spMkLst>
        </pc:spChg>
        <pc:grpChg chg="add mod">
          <ac:chgData name="Kent Agerlund" userId="7a32fab4-62fa-4bc7-ae5c-5e6560852a90" providerId="ADAL" clId="{6EE7368F-1C2A-48FC-808A-79E6B6B15E18}" dt="2021-03-19T16:50:04.295" v="684" actId="164"/>
          <ac:grpSpMkLst>
            <pc:docMk/>
            <pc:sldMk cId="196061883" sldId="261"/>
            <ac:grpSpMk id="22" creationId="{FC390904-CD9B-4EA5-BEEC-F9F3A5F9B109}"/>
          </ac:grpSpMkLst>
        </pc:grpChg>
        <pc:grpChg chg="add mod">
          <ac:chgData name="Kent Agerlund" userId="7a32fab4-62fa-4bc7-ae5c-5e6560852a90" providerId="ADAL" clId="{6EE7368F-1C2A-48FC-808A-79E6B6B15E18}" dt="2021-03-19T16:50:23.061" v="686" actId="164"/>
          <ac:grpSpMkLst>
            <pc:docMk/>
            <pc:sldMk cId="196061883" sldId="261"/>
            <ac:grpSpMk id="23" creationId="{171DCBE4-7C51-4C66-8670-D8A53F4BDA5C}"/>
          </ac:grpSpMkLst>
        </pc:grpChg>
        <pc:grpChg chg="add mod">
          <ac:chgData name="Kent Agerlund" userId="7a32fab4-62fa-4bc7-ae5c-5e6560852a90" providerId="ADAL" clId="{6EE7368F-1C2A-48FC-808A-79E6B6B15E18}" dt="2021-03-19T16:50:42.012" v="688" actId="164"/>
          <ac:grpSpMkLst>
            <pc:docMk/>
            <pc:sldMk cId="196061883" sldId="261"/>
            <ac:grpSpMk id="24" creationId="{6C1472E5-DEE7-4F0F-85EB-4F1510849D1B}"/>
          </ac:grpSpMkLst>
        </pc:grpChg>
        <pc:grpChg chg="add del mod">
          <ac:chgData name="Kent Agerlund" userId="7a32fab4-62fa-4bc7-ae5c-5e6560852a90" providerId="ADAL" clId="{6EE7368F-1C2A-48FC-808A-79E6B6B15E18}" dt="2021-03-19T16:57:19.517" v="722" actId="165"/>
          <ac:grpSpMkLst>
            <pc:docMk/>
            <pc:sldMk cId="196061883" sldId="261"/>
            <ac:grpSpMk id="25" creationId="{E16E0412-AAF3-48A8-AE61-3C6A84996DE4}"/>
          </ac:grpSpMkLst>
        </pc:grpChg>
        <pc:grpChg chg="add del mod">
          <ac:chgData name="Kent Agerlund" userId="7a32fab4-62fa-4bc7-ae5c-5e6560852a90" providerId="ADAL" clId="{6EE7368F-1C2A-48FC-808A-79E6B6B15E18}" dt="2021-03-19T16:56:37.849" v="693"/>
          <ac:grpSpMkLst>
            <pc:docMk/>
            <pc:sldMk cId="196061883" sldId="261"/>
            <ac:grpSpMk id="28" creationId="{FD225F9F-C547-4363-874A-E443CA7FD12D}"/>
          </ac:grpSpMkLst>
        </pc:grpChg>
        <pc:grpChg chg="add mod">
          <ac:chgData name="Kent Agerlund" userId="7a32fab4-62fa-4bc7-ae5c-5e6560852a90" providerId="ADAL" clId="{6EE7368F-1C2A-48FC-808A-79E6B6B15E18}" dt="2021-03-19T16:59:05.387" v="746" actId="164"/>
          <ac:grpSpMkLst>
            <pc:docMk/>
            <pc:sldMk cId="196061883" sldId="261"/>
            <ac:grpSpMk id="33" creationId="{BDE32D55-4C8E-4A10-B1E6-66FC60180595}"/>
          </ac:grpSpMkLst>
        </pc:grpChg>
        <pc:graphicFrameChg chg="add mod modGraphic">
          <ac:chgData name="Kent Agerlund" userId="7a32fab4-62fa-4bc7-ae5c-5e6560852a90" providerId="ADAL" clId="{6EE7368F-1C2A-48FC-808A-79E6B6B15E18}" dt="2021-03-18T19:15:35.814" v="201" actId="26606"/>
          <ac:graphicFrameMkLst>
            <pc:docMk/>
            <pc:sldMk cId="196061883" sldId="261"/>
            <ac:graphicFrameMk id="4" creationId="{CD18A75E-FEDD-4AFB-A89C-322D53614F3F}"/>
          </ac:graphicFrameMkLst>
        </pc:graphicFrameChg>
        <pc:picChg chg="add mod ord">
          <ac:chgData name="Kent Agerlund" userId="7a32fab4-62fa-4bc7-ae5c-5e6560852a90" providerId="ADAL" clId="{6EE7368F-1C2A-48FC-808A-79E6B6B15E18}" dt="2021-03-19T16:44:57.575" v="657" actId="1076"/>
          <ac:picMkLst>
            <pc:docMk/>
            <pc:sldMk cId="196061883" sldId="261"/>
            <ac:picMk id="5" creationId="{4DDE61D2-8C8C-4B3E-B310-7A2124C76161}"/>
          </ac:picMkLst>
        </pc:picChg>
        <pc:cxnChg chg="add mod">
          <ac:chgData name="Kent Agerlund" userId="7a32fab4-62fa-4bc7-ae5c-5e6560852a90" providerId="ADAL" clId="{6EE7368F-1C2A-48FC-808A-79E6B6B15E18}" dt="2021-03-19T16:50:04.295" v="684" actId="164"/>
          <ac:cxnSpMkLst>
            <pc:docMk/>
            <pc:sldMk cId="196061883" sldId="261"/>
            <ac:cxnSpMk id="7" creationId="{6C864499-A8DA-492C-9CEA-7F013E17D7AC}"/>
          </ac:cxnSpMkLst>
        </pc:cxnChg>
        <pc:cxnChg chg="add mod">
          <ac:chgData name="Kent Agerlund" userId="7a32fab4-62fa-4bc7-ae5c-5e6560852a90" providerId="ADAL" clId="{6EE7368F-1C2A-48FC-808A-79E6B6B15E18}" dt="2021-03-19T16:50:04.295" v="684" actId="164"/>
          <ac:cxnSpMkLst>
            <pc:docMk/>
            <pc:sldMk cId="196061883" sldId="261"/>
            <ac:cxnSpMk id="8" creationId="{59965757-A20E-4D5E-9E86-E9419842141A}"/>
          </ac:cxnSpMkLst>
        </pc:cxnChg>
        <pc:cxnChg chg="add mod">
          <ac:chgData name="Kent Agerlund" userId="7a32fab4-62fa-4bc7-ae5c-5e6560852a90" providerId="ADAL" clId="{6EE7368F-1C2A-48FC-808A-79E6B6B15E18}" dt="2021-03-19T16:50:04.295" v="684" actId="164"/>
          <ac:cxnSpMkLst>
            <pc:docMk/>
            <pc:sldMk cId="196061883" sldId="261"/>
            <ac:cxnSpMk id="11" creationId="{DA1B8FB6-1693-4387-BAE2-C6CBB52B72A9}"/>
          </ac:cxnSpMkLst>
        </pc:cxnChg>
        <pc:cxnChg chg="add mod">
          <ac:chgData name="Kent Agerlund" userId="7a32fab4-62fa-4bc7-ae5c-5e6560852a90" providerId="ADAL" clId="{6EE7368F-1C2A-48FC-808A-79E6B6B15E18}" dt="2021-03-19T16:50:23.061" v="686" actId="164"/>
          <ac:cxnSpMkLst>
            <pc:docMk/>
            <pc:sldMk cId="196061883" sldId="261"/>
            <ac:cxnSpMk id="16" creationId="{6ABBF7CF-4914-4B58-AABE-CC95C8CFD2B1}"/>
          </ac:cxnSpMkLst>
        </pc:cxnChg>
        <pc:cxnChg chg="add mod">
          <ac:chgData name="Kent Agerlund" userId="7a32fab4-62fa-4bc7-ae5c-5e6560852a90" providerId="ADAL" clId="{6EE7368F-1C2A-48FC-808A-79E6B6B15E18}" dt="2021-03-19T16:50:42.012" v="688" actId="164"/>
          <ac:cxnSpMkLst>
            <pc:docMk/>
            <pc:sldMk cId="196061883" sldId="261"/>
            <ac:cxnSpMk id="21" creationId="{01767135-DB92-4758-866B-AE866BE862CF}"/>
          </ac:cxnSpMkLst>
        </pc:cxnChg>
        <pc:cxnChg chg="add del mod topLvl">
          <ac:chgData name="Kent Agerlund" userId="7a32fab4-62fa-4bc7-ae5c-5e6560852a90" providerId="ADAL" clId="{6EE7368F-1C2A-48FC-808A-79E6B6B15E18}" dt="2021-03-19T16:59:05.387" v="746" actId="164"/>
          <ac:cxnSpMkLst>
            <pc:docMk/>
            <pc:sldMk cId="196061883" sldId="261"/>
            <ac:cxnSpMk id="27" creationId="{88F1A665-70F2-4B13-BB2E-F7B1A88A440A}"/>
          </ac:cxnSpMkLst>
        </pc:cxnChg>
        <pc:cxnChg chg="mod">
          <ac:chgData name="Kent Agerlund" userId="7a32fab4-62fa-4bc7-ae5c-5e6560852a90" providerId="ADAL" clId="{6EE7368F-1C2A-48FC-808A-79E6B6B15E18}" dt="2021-03-19T16:56:36.511" v="692"/>
          <ac:cxnSpMkLst>
            <pc:docMk/>
            <pc:sldMk cId="196061883" sldId="261"/>
            <ac:cxnSpMk id="30" creationId="{6D45E846-7CF5-4C9C-A004-928F6A738F4A}"/>
          </ac:cxnSpMkLst>
        </pc:cxnChg>
      </pc:sldChg>
      <pc:sldChg chg="modSp mod ord">
        <pc:chgData name="Kent Agerlund" userId="7a32fab4-62fa-4bc7-ae5c-5e6560852a90" providerId="ADAL" clId="{6EE7368F-1C2A-48FC-808A-79E6B6B15E18}" dt="2021-03-18T19:17:56.234" v="437"/>
        <pc:sldMkLst>
          <pc:docMk/>
          <pc:sldMk cId="2526087260" sldId="262"/>
        </pc:sldMkLst>
        <pc:spChg chg="mod">
          <ac:chgData name="Kent Agerlund" userId="7a32fab4-62fa-4bc7-ae5c-5e6560852a90" providerId="ADAL" clId="{6EE7368F-1C2A-48FC-808A-79E6B6B15E18}" dt="2021-03-18T19:17:56.234" v="437"/>
          <ac:spMkLst>
            <pc:docMk/>
            <pc:sldMk cId="2526087260" sldId="262"/>
            <ac:spMk id="2" creationId="{B45BD15A-E242-41A7-8269-DE6C8542CA3D}"/>
          </ac:spMkLst>
        </pc:spChg>
        <pc:spChg chg="mod">
          <ac:chgData name="Kent Agerlund" userId="7a32fab4-62fa-4bc7-ae5c-5e6560852a90" providerId="ADAL" clId="{6EE7368F-1C2A-48FC-808A-79E6B6B15E18}" dt="2021-03-18T19:17:56.234" v="437"/>
          <ac:spMkLst>
            <pc:docMk/>
            <pc:sldMk cId="2526087260" sldId="262"/>
            <ac:spMk id="3" creationId="{95DCE880-0977-4475-891F-DB5E521CC9DF}"/>
          </ac:spMkLst>
        </pc:spChg>
      </pc:sldChg>
      <pc:sldChg chg="addSp delSp modSp new mod delAnim modAnim">
        <pc:chgData name="Kent Agerlund" userId="7a32fab4-62fa-4bc7-ae5c-5e6560852a90" providerId="ADAL" clId="{6EE7368F-1C2A-48FC-808A-79E6B6B15E18}" dt="2021-03-19T17:14:13.415" v="782"/>
        <pc:sldMkLst>
          <pc:docMk/>
          <pc:sldMk cId="2517469826" sldId="263"/>
        </pc:sldMkLst>
        <pc:spChg chg="mod">
          <ac:chgData name="Kent Agerlund" userId="7a32fab4-62fa-4bc7-ae5c-5e6560852a90" providerId="ADAL" clId="{6EE7368F-1C2A-48FC-808A-79E6B6B15E18}" dt="2021-03-18T20:03:41.166" v="465" actId="20577"/>
          <ac:spMkLst>
            <pc:docMk/>
            <pc:sldMk cId="2517469826" sldId="263"/>
            <ac:spMk id="2" creationId="{24F5F019-92CC-416A-80DD-E520394B9571}"/>
          </ac:spMkLst>
        </pc:spChg>
        <pc:picChg chg="add del mod">
          <ac:chgData name="Kent Agerlund" userId="7a32fab4-62fa-4bc7-ae5c-5e6560852a90" providerId="ADAL" clId="{6EE7368F-1C2A-48FC-808A-79E6B6B15E18}" dt="2021-03-19T17:05:06.091" v="748" actId="478"/>
          <ac:picMkLst>
            <pc:docMk/>
            <pc:sldMk cId="2517469826" sldId="263"/>
            <ac:picMk id="4" creationId="{B0E78E1A-9E79-4603-A7D4-2997A594ACAA}"/>
          </ac:picMkLst>
        </pc:picChg>
        <pc:picChg chg="add del mod ord">
          <ac:chgData name="Kent Agerlund" userId="7a32fab4-62fa-4bc7-ae5c-5e6560852a90" providerId="ADAL" clId="{6EE7368F-1C2A-48FC-808A-79E6B6B15E18}" dt="2021-03-19T17:06:36.847" v="758" actId="478"/>
          <ac:picMkLst>
            <pc:docMk/>
            <pc:sldMk cId="2517469826" sldId="263"/>
            <ac:picMk id="5" creationId="{47D00168-5137-4709-9A8D-C916C3AADFAB}"/>
          </ac:picMkLst>
        </pc:picChg>
        <pc:picChg chg="add del mod modCrop">
          <ac:chgData name="Kent Agerlund" userId="7a32fab4-62fa-4bc7-ae5c-5e6560852a90" providerId="ADAL" clId="{6EE7368F-1C2A-48FC-808A-79E6B6B15E18}" dt="2021-03-19T17:11:27.340" v="773" actId="478"/>
          <ac:picMkLst>
            <pc:docMk/>
            <pc:sldMk cId="2517469826" sldId="263"/>
            <ac:picMk id="6" creationId="{57D82D33-7E3D-4AC6-B476-597D20C4F49A}"/>
          </ac:picMkLst>
        </pc:picChg>
        <pc:picChg chg="add del mod">
          <ac:chgData name="Kent Agerlund" userId="7a32fab4-62fa-4bc7-ae5c-5e6560852a90" providerId="ADAL" clId="{6EE7368F-1C2A-48FC-808A-79E6B6B15E18}" dt="2021-03-19T17:10:50.288" v="768" actId="478"/>
          <ac:picMkLst>
            <pc:docMk/>
            <pc:sldMk cId="2517469826" sldId="263"/>
            <ac:picMk id="7" creationId="{DA8396CE-809E-41C8-B613-B6F832C8EFBC}"/>
          </ac:picMkLst>
        </pc:picChg>
        <pc:picChg chg="add mod ord">
          <ac:chgData name="Kent Agerlund" userId="7a32fab4-62fa-4bc7-ae5c-5e6560852a90" providerId="ADAL" clId="{6EE7368F-1C2A-48FC-808A-79E6B6B15E18}" dt="2021-03-19T17:05:25.840" v="752" actId="167"/>
          <ac:picMkLst>
            <pc:docMk/>
            <pc:sldMk cId="2517469826" sldId="263"/>
            <ac:picMk id="9" creationId="{1A5C31DD-A548-45A0-9389-1D2B4842F38F}"/>
          </ac:picMkLst>
        </pc:picChg>
        <pc:picChg chg="add mod ord">
          <ac:chgData name="Kent Agerlund" userId="7a32fab4-62fa-4bc7-ae5c-5e6560852a90" providerId="ADAL" clId="{6EE7368F-1C2A-48FC-808A-79E6B6B15E18}" dt="2021-03-19T17:06:57.887" v="763" actId="171"/>
          <ac:picMkLst>
            <pc:docMk/>
            <pc:sldMk cId="2517469826" sldId="263"/>
            <ac:picMk id="11" creationId="{4239D370-8C91-41EF-BFB2-2CDDB7EC886C}"/>
          </ac:picMkLst>
        </pc:picChg>
        <pc:picChg chg="add mod">
          <ac:chgData name="Kent Agerlund" userId="7a32fab4-62fa-4bc7-ae5c-5e6560852a90" providerId="ADAL" clId="{6EE7368F-1C2A-48FC-808A-79E6B6B15E18}" dt="2021-03-19T17:11:32.270" v="775" actId="1076"/>
          <ac:picMkLst>
            <pc:docMk/>
            <pc:sldMk cId="2517469826" sldId="263"/>
            <ac:picMk id="13" creationId="{0DC41DBF-14AD-4D69-B0D2-3D7492DFE1F7}"/>
          </ac:picMkLst>
        </pc:picChg>
        <pc:picChg chg="add mod ord">
          <ac:chgData name="Kent Agerlund" userId="7a32fab4-62fa-4bc7-ae5c-5e6560852a90" providerId="ADAL" clId="{6EE7368F-1C2A-48FC-808A-79E6B6B15E18}" dt="2021-03-19T17:14:03.887" v="780" actId="1076"/>
          <ac:picMkLst>
            <pc:docMk/>
            <pc:sldMk cId="2517469826" sldId="263"/>
            <ac:picMk id="15" creationId="{CC5046E6-BBC0-4016-AB22-7E0A6EF01EF2}"/>
          </ac:picMkLst>
        </pc:picChg>
      </pc:sldChg>
      <pc:sldChg chg="addSp delSp modSp new mod setBg modClrScheme setClrOvrMap delDesignElem chgLayout">
        <pc:chgData name="Kent Agerlund" userId="7a32fab4-62fa-4bc7-ae5c-5e6560852a90" providerId="ADAL" clId="{6EE7368F-1C2A-48FC-808A-79E6B6B15E18}" dt="2021-03-19T11:36:48.965" v="640" actId="404"/>
        <pc:sldMkLst>
          <pc:docMk/>
          <pc:sldMk cId="1878662809" sldId="264"/>
        </pc:sldMkLst>
        <pc:spChg chg="mod ord">
          <ac:chgData name="Kent Agerlund" userId="7a32fab4-62fa-4bc7-ae5c-5e6560852a90" providerId="ADAL" clId="{6EE7368F-1C2A-48FC-808A-79E6B6B15E18}" dt="2021-03-19T11:34:50.743" v="608" actId="700"/>
          <ac:spMkLst>
            <pc:docMk/>
            <pc:sldMk cId="1878662809" sldId="264"/>
            <ac:spMk id="2" creationId="{4897B681-1D62-4A14-B9CA-A3EBFDEE587D}"/>
          </ac:spMkLst>
        </pc:spChg>
        <pc:spChg chg="mod ord">
          <ac:chgData name="Kent Agerlund" userId="7a32fab4-62fa-4bc7-ae5c-5e6560852a90" providerId="ADAL" clId="{6EE7368F-1C2A-48FC-808A-79E6B6B15E18}" dt="2021-03-19T11:36:44.774" v="635" actId="27636"/>
          <ac:spMkLst>
            <pc:docMk/>
            <pc:sldMk cId="1878662809" sldId="264"/>
            <ac:spMk id="3" creationId="{09224D58-8DA0-4173-ACB9-617C79A4AE6B}"/>
          </ac:spMkLst>
        </pc:spChg>
        <pc:spChg chg="add mod ord">
          <ac:chgData name="Kent Agerlund" userId="7a32fab4-62fa-4bc7-ae5c-5e6560852a90" providerId="ADAL" clId="{6EE7368F-1C2A-48FC-808A-79E6B6B15E18}" dt="2021-03-19T11:36:48.965" v="640" actId="404"/>
          <ac:spMkLst>
            <pc:docMk/>
            <pc:sldMk cId="1878662809" sldId="264"/>
            <ac:spMk id="6" creationId="{458F838D-EE27-46D9-9F9A-0EA41169C73D}"/>
          </ac:spMkLst>
        </pc:spChg>
        <pc:spChg chg="add del">
          <ac:chgData name="Kent Agerlund" userId="7a32fab4-62fa-4bc7-ae5c-5e6560852a90" providerId="ADAL" clId="{6EE7368F-1C2A-48FC-808A-79E6B6B15E18}" dt="2021-03-19T11:17:33.987" v="546" actId="26606"/>
          <ac:spMkLst>
            <pc:docMk/>
            <pc:sldMk cId="1878662809" sldId="264"/>
            <ac:spMk id="7" creationId="{8267EEE4-6354-4F1C-9484-951F0EB92F1B}"/>
          </ac:spMkLst>
        </pc:spChg>
        <pc:spChg chg="add del">
          <ac:chgData name="Kent Agerlund" userId="7a32fab4-62fa-4bc7-ae5c-5e6560852a90" providerId="ADAL" clId="{6EE7368F-1C2A-48FC-808A-79E6B6B15E18}" dt="2021-03-19T11:17:33.987" v="546" actId="26606"/>
          <ac:spMkLst>
            <pc:docMk/>
            <pc:sldMk cId="1878662809" sldId="264"/>
            <ac:spMk id="8" creationId="{0E5A83F9-E6B8-40BD-9C0D-9A6F15650742}"/>
          </ac:spMkLst>
        </pc:spChg>
        <pc:spChg chg="add del">
          <ac:chgData name="Kent Agerlund" userId="7a32fab4-62fa-4bc7-ae5c-5e6560852a90" providerId="ADAL" clId="{6EE7368F-1C2A-48FC-808A-79E6B6B15E18}" dt="2021-03-19T11:34:50.743" v="608" actId="700"/>
          <ac:spMkLst>
            <pc:docMk/>
            <pc:sldMk cId="1878662809" sldId="264"/>
            <ac:spMk id="9" creationId="{212CBC7C-F294-455B-AE07-8B43A5705F20}"/>
          </ac:spMkLst>
        </pc:spChg>
        <pc:spChg chg="add del">
          <ac:chgData name="Kent Agerlund" userId="7a32fab4-62fa-4bc7-ae5c-5e6560852a90" providerId="ADAL" clId="{6EE7368F-1C2A-48FC-808A-79E6B6B15E18}" dt="2021-03-19T11:17:24.023" v="538" actId="26606"/>
          <ac:spMkLst>
            <pc:docMk/>
            <pc:sldMk cId="1878662809" sldId="264"/>
            <ac:spMk id="10" creationId="{46E2C1D0-2072-4664-9C67-3B12866F5B97}"/>
          </ac:spMkLst>
        </pc:spChg>
        <pc:spChg chg="add del">
          <ac:chgData name="Kent Agerlund" userId="7a32fab4-62fa-4bc7-ae5c-5e6560852a90" providerId="ADAL" clId="{6EE7368F-1C2A-48FC-808A-79E6B6B15E18}" dt="2021-03-19T11:17:24.023" v="538" actId="26606"/>
          <ac:spMkLst>
            <pc:docMk/>
            <pc:sldMk cId="1878662809" sldId="264"/>
            <ac:spMk id="12" creationId="{37FEB674-D811-4FFE-A878-29D0C0ED18D4}"/>
          </ac:spMkLst>
        </pc:spChg>
        <pc:spChg chg="add del">
          <ac:chgData name="Kent Agerlund" userId="7a32fab4-62fa-4bc7-ae5c-5e6560852a90" providerId="ADAL" clId="{6EE7368F-1C2A-48FC-808A-79E6B6B15E18}" dt="2021-03-19T11:17:25.108" v="540" actId="26606"/>
          <ac:spMkLst>
            <pc:docMk/>
            <pc:sldMk cId="1878662809" sldId="264"/>
            <ac:spMk id="15" creationId="{1D072662-04D1-483A-9368-D2EBCEB6456C}"/>
          </ac:spMkLst>
        </pc:spChg>
        <pc:spChg chg="add del">
          <ac:chgData name="Kent Agerlund" userId="7a32fab4-62fa-4bc7-ae5c-5e6560852a90" providerId="ADAL" clId="{6EE7368F-1C2A-48FC-808A-79E6B6B15E18}" dt="2021-03-19T11:17:27.259" v="542" actId="26606"/>
          <ac:spMkLst>
            <pc:docMk/>
            <pc:sldMk cId="1878662809" sldId="264"/>
            <ac:spMk id="17" creationId="{4BE9D4C4-9FA3-4885-A769-301639CC7AD4}"/>
          </ac:spMkLst>
        </pc:spChg>
        <pc:spChg chg="add del">
          <ac:chgData name="Kent Agerlund" userId="7a32fab4-62fa-4bc7-ae5c-5e6560852a90" providerId="ADAL" clId="{6EE7368F-1C2A-48FC-808A-79E6B6B15E18}" dt="2021-03-19T11:17:27.259" v="542" actId="26606"/>
          <ac:spMkLst>
            <pc:docMk/>
            <pc:sldMk cId="1878662809" sldId="264"/>
            <ac:spMk id="18" creationId="{7EB6695E-BED5-4DA3-8C9B-AD301AEF4776}"/>
          </ac:spMkLst>
        </pc:spChg>
        <pc:picChg chg="add del mod ord">
          <ac:chgData name="Kent Agerlund" userId="7a32fab4-62fa-4bc7-ae5c-5e6560852a90" providerId="ADAL" clId="{6EE7368F-1C2A-48FC-808A-79E6B6B15E18}" dt="2021-03-19T11:35:09.217" v="624" actId="1076"/>
          <ac:picMkLst>
            <pc:docMk/>
            <pc:sldMk cId="1878662809" sldId="264"/>
            <ac:picMk id="4" creationId="{2BC293E5-EC42-422D-BD8A-AB710D80F419}"/>
          </ac:picMkLst>
        </pc:picChg>
        <pc:picChg chg="add del mod ord">
          <ac:chgData name="Kent Agerlund" userId="7a32fab4-62fa-4bc7-ae5c-5e6560852a90" providerId="ADAL" clId="{6EE7368F-1C2A-48FC-808A-79E6B6B15E18}" dt="2021-03-19T11:35:04.560" v="622" actId="14100"/>
          <ac:picMkLst>
            <pc:docMk/>
            <pc:sldMk cId="1878662809" sldId="264"/>
            <ac:picMk id="5" creationId="{8F84491D-CDB8-497F-B5A5-E48B878DE157}"/>
          </ac:picMkLst>
        </pc:picChg>
        <pc:cxnChg chg="add del">
          <ac:chgData name="Kent Agerlund" userId="7a32fab4-62fa-4bc7-ae5c-5e6560852a90" providerId="ADAL" clId="{6EE7368F-1C2A-48FC-808A-79E6B6B15E18}" dt="2021-03-19T11:17:25.108" v="540" actId="26606"/>
          <ac:cxnSpMkLst>
            <pc:docMk/>
            <pc:sldMk cId="1878662809" sldId="264"/>
            <ac:cxnSpMk id="14" creationId="{F9BABCF5-BD8B-4ED5-8596-F1AB77FDF9E9}"/>
          </ac:cxnSpMkLst>
        </pc:cxnChg>
      </pc:sldChg>
    </pc:docChg>
  </pc:docChgLst>
  <pc:docChgLst>
    <pc:chgData name="Anders Rødland" userId="7356ec149610f4fc" providerId="LiveId" clId="{5E319E0A-9F71-4ED7-99F8-DB331910984B}"/>
    <pc:docChg chg="custSel addSld delSld modSld">
      <pc:chgData name="Anders Rødland" userId="7356ec149610f4fc" providerId="LiveId" clId="{5E319E0A-9F71-4ED7-99F8-DB331910984B}" dt="2021-03-16T02:06:17.567" v="554" actId="20577"/>
      <pc:docMkLst>
        <pc:docMk/>
      </pc:docMkLst>
      <pc:sldChg chg="modSp new mod">
        <pc:chgData name="Anders Rødland" userId="7356ec149610f4fc" providerId="LiveId" clId="{5E319E0A-9F71-4ED7-99F8-DB331910984B}" dt="2021-03-16T00:50:45.951" v="80" actId="20577"/>
        <pc:sldMkLst>
          <pc:docMk/>
          <pc:sldMk cId="2131714350" sldId="256"/>
        </pc:sldMkLst>
        <pc:spChg chg="mod">
          <ac:chgData name="Anders Rødland" userId="7356ec149610f4fc" providerId="LiveId" clId="{5E319E0A-9F71-4ED7-99F8-DB331910984B}" dt="2021-03-16T00:50:35.011" v="50" actId="20577"/>
          <ac:spMkLst>
            <pc:docMk/>
            <pc:sldMk cId="2131714350" sldId="256"/>
            <ac:spMk id="2" creationId="{021D0993-E03F-4A57-9E0E-F016D2FEEBA1}"/>
          </ac:spMkLst>
        </pc:spChg>
        <pc:spChg chg="mod">
          <ac:chgData name="Anders Rødland" userId="7356ec149610f4fc" providerId="LiveId" clId="{5E319E0A-9F71-4ED7-99F8-DB331910984B}" dt="2021-03-16T00:50:45.951" v="80" actId="20577"/>
          <ac:spMkLst>
            <pc:docMk/>
            <pc:sldMk cId="2131714350" sldId="256"/>
            <ac:spMk id="3" creationId="{51BBD8D4-B7D6-4260-93CC-9565684C0F74}"/>
          </ac:spMkLst>
        </pc:spChg>
      </pc:sldChg>
      <pc:sldChg chg="modSp new mod">
        <pc:chgData name="Anders Rødland" userId="7356ec149610f4fc" providerId="LiveId" clId="{5E319E0A-9F71-4ED7-99F8-DB331910984B}" dt="2021-03-16T02:04:14.302" v="448" actId="20577"/>
        <pc:sldMkLst>
          <pc:docMk/>
          <pc:sldMk cId="1812959286" sldId="257"/>
        </pc:sldMkLst>
        <pc:spChg chg="mod">
          <ac:chgData name="Anders Rødland" userId="7356ec149610f4fc" providerId="LiveId" clId="{5E319E0A-9F71-4ED7-99F8-DB331910984B}" dt="2021-03-16T00:57:37.778" v="111" actId="20577"/>
          <ac:spMkLst>
            <pc:docMk/>
            <pc:sldMk cId="1812959286" sldId="257"/>
            <ac:spMk id="2" creationId="{BE9B36DC-03F6-4D51-98A9-E78B4E014855}"/>
          </ac:spMkLst>
        </pc:spChg>
        <pc:spChg chg="mod">
          <ac:chgData name="Anders Rødland" userId="7356ec149610f4fc" providerId="LiveId" clId="{5E319E0A-9F71-4ED7-99F8-DB331910984B}" dt="2021-03-16T02:04:14.302" v="448" actId="20577"/>
          <ac:spMkLst>
            <pc:docMk/>
            <pc:sldMk cId="1812959286" sldId="257"/>
            <ac:spMk id="3" creationId="{5F7AC6D0-7C4D-437A-9039-D69BE051997F}"/>
          </ac:spMkLst>
        </pc:spChg>
      </pc:sldChg>
      <pc:sldChg chg="new del">
        <pc:chgData name="Anders Rødland" userId="7356ec149610f4fc" providerId="LiveId" clId="{5E319E0A-9F71-4ED7-99F8-DB331910984B}" dt="2021-03-16T00:58:41.779" v="124" actId="2696"/>
        <pc:sldMkLst>
          <pc:docMk/>
          <pc:sldMk cId="582887976" sldId="258"/>
        </pc:sldMkLst>
      </pc:sldChg>
      <pc:sldChg chg="modSp new mod">
        <pc:chgData name="Anders Rødland" userId="7356ec149610f4fc" providerId="LiveId" clId="{5E319E0A-9F71-4ED7-99F8-DB331910984B}" dt="2021-03-16T01:41:42.610" v="381" actId="6549"/>
        <pc:sldMkLst>
          <pc:docMk/>
          <pc:sldMk cId="3463587758" sldId="258"/>
        </pc:sldMkLst>
        <pc:spChg chg="mod">
          <ac:chgData name="Anders Rødland" userId="7356ec149610f4fc" providerId="LiveId" clId="{5E319E0A-9F71-4ED7-99F8-DB331910984B}" dt="2021-03-16T00:59:37.659" v="248" actId="20577"/>
          <ac:spMkLst>
            <pc:docMk/>
            <pc:sldMk cId="3463587758" sldId="258"/>
            <ac:spMk id="2" creationId="{D2D8C1BC-6630-4ECC-8026-65086D3A2D19}"/>
          </ac:spMkLst>
        </pc:spChg>
        <pc:spChg chg="mod">
          <ac:chgData name="Anders Rødland" userId="7356ec149610f4fc" providerId="LiveId" clId="{5E319E0A-9F71-4ED7-99F8-DB331910984B}" dt="2021-03-16T01:41:42.610" v="381" actId="6549"/>
          <ac:spMkLst>
            <pc:docMk/>
            <pc:sldMk cId="3463587758" sldId="258"/>
            <ac:spMk id="3" creationId="{77258F65-A006-4CBE-BF10-44C2B2363671}"/>
          </ac:spMkLst>
        </pc:spChg>
      </pc:sldChg>
      <pc:sldChg chg="modSp new mod">
        <pc:chgData name="Anders Rødland" userId="7356ec149610f4fc" providerId="LiveId" clId="{5E319E0A-9F71-4ED7-99F8-DB331910984B}" dt="2021-03-16T02:06:17.567" v="554" actId="20577"/>
        <pc:sldMkLst>
          <pc:docMk/>
          <pc:sldMk cId="3503294436" sldId="259"/>
        </pc:sldMkLst>
        <pc:spChg chg="mod">
          <ac:chgData name="Anders Rødland" userId="7356ec149610f4fc" providerId="LiveId" clId="{5E319E0A-9F71-4ED7-99F8-DB331910984B}" dt="2021-03-16T02:06:17.567" v="554" actId="20577"/>
          <ac:spMkLst>
            <pc:docMk/>
            <pc:sldMk cId="3503294436" sldId="259"/>
            <ac:spMk id="2" creationId="{0AC32EF1-56A2-4700-A151-42906B2D6451}"/>
          </ac:spMkLst>
        </pc:spChg>
      </pc:sldChg>
      <pc:sldChg chg="modSp new mod">
        <pc:chgData name="Anders Rødland" userId="7356ec149610f4fc" providerId="LiveId" clId="{5E319E0A-9F71-4ED7-99F8-DB331910984B}" dt="2021-03-16T02:05:37.481" v="471" actId="20577"/>
        <pc:sldMkLst>
          <pc:docMk/>
          <pc:sldMk cId="4139770835" sldId="260"/>
        </pc:sldMkLst>
        <pc:spChg chg="mod">
          <ac:chgData name="Anders Rødland" userId="7356ec149610f4fc" providerId="LiveId" clId="{5E319E0A-9F71-4ED7-99F8-DB331910984B}" dt="2021-03-16T02:05:37.481" v="471" actId="20577"/>
          <ac:spMkLst>
            <pc:docMk/>
            <pc:sldMk cId="4139770835" sldId="260"/>
            <ac:spMk id="2" creationId="{22A3A801-24E5-429A-A0AE-73D1A0969D23}"/>
          </ac:spMkLst>
        </pc:spChg>
      </pc:sldChg>
      <pc:sldChg chg="modSp new mod">
        <pc:chgData name="Anders Rødland" userId="7356ec149610f4fc" providerId="LiveId" clId="{5E319E0A-9F71-4ED7-99F8-DB331910984B}" dt="2021-03-16T02:05:52.765" v="501" actId="20577"/>
        <pc:sldMkLst>
          <pc:docMk/>
          <pc:sldMk cId="196061883" sldId="261"/>
        </pc:sldMkLst>
        <pc:spChg chg="mod">
          <ac:chgData name="Anders Rødland" userId="7356ec149610f4fc" providerId="LiveId" clId="{5E319E0A-9F71-4ED7-99F8-DB331910984B}" dt="2021-03-16T02:05:52.765" v="501" actId="20577"/>
          <ac:spMkLst>
            <pc:docMk/>
            <pc:sldMk cId="196061883" sldId="261"/>
            <ac:spMk id="2" creationId="{41951FB6-69FC-4A40-8979-2C9F0AD8279C}"/>
          </ac:spMkLst>
        </pc:spChg>
      </pc:sldChg>
      <pc:sldChg chg="modSp new mod">
        <pc:chgData name="Anders Rødland" userId="7356ec149610f4fc" providerId="LiveId" clId="{5E319E0A-9F71-4ED7-99F8-DB331910984B}" dt="2021-03-16T02:06:04.803" v="528" actId="20577"/>
        <pc:sldMkLst>
          <pc:docMk/>
          <pc:sldMk cId="2526087260" sldId="262"/>
        </pc:sldMkLst>
        <pc:spChg chg="mod">
          <ac:chgData name="Anders Rødland" userId="7356ec149610f4fc" providerId="LiveId" clId="{5E319E0A-9F71-4ED7-99F8-DB331910984B}" dt="2021-03-16T02:06:04.803" v="528" actId="20577"/>
          <ac:spMkLst>
            <pc:docMk/>
            <pc:sldMk cId="2526087260" sldId="262"/>
            <ac:spMk id="2" creationId="{B45BD15A-E242-41A7-8269-DE6C8542CA3D}"/>
          </ac:spMkLst>
        </pc:spChg>
      </pc:sldChg>
    </pc:docChg>
  </pc:docChgLst>
  <pc:docChgLst>
    <pc:chgData name="Anders Roedland" userId="f79b3da0-2aea-468a-99e0-28fd7ecb612e" providerId="ADAL" clId="{573C783C-82EF-433B-B237-1EEA14D49654}"/>
    <pc:docChg chg="undo custSel delSld modSld sldOrd">
      <pc:chgData name="Anders Roedland" userId="f79b3da0-2aea-468a-99e0-28fd7ecb612e" providerId="ADAL" clId="{573C783C-82EF-433B-B237-1EEA14D49654}" dt="2021-03-19T18:02:07.132" v="2879" actId="20577"/>
      <pc:docMkLst>
        <pc:docMk/>
      </pc:docMkLst>
      <pc:sldChg chg="modSp mod">
        <pc:chgData name="Anders Roedland" userId="f79b3da0-2aea-468a-99e0-28fd7ecb612e" providerId="ADAL" clId="{573C783C-82EF-433B-B237-1EEA14D49654}" dt="2021-03-19T16:28:10.928" v="2697" actId="20577"/>
        <pc:sldMkLst>
          <pc:docMk/>
          <pc:sldMk cId="2131714350" sldId="256"/>
        </pc:sldMkLst>
        <pc:spChg chg="mod">
          <ac:chgData name="Anders Roedland" userId="f79b3da0-2aea-468a-99e0-28fd7ecb612e" providerId="ADAL" clId="{573C783C-82EF-433B-B237-1EEA14D49654}" dt="2021-03-19T16:28:10.928" v="2697" actId="20577"/>
          <ac:spMkLst>
            <pc:docMk/>
            <pc:sldMk cId="2131714350" sldId="256"/>
            <ac:spMk id="3" creationId="{51BBD8D4-B7D6-4260-93CC-9565684C0F74}"/>
          </ac:spMkLst>
        </pc:spChg>
      </pc:sldChg>
      <pc:sldChg chg="modSp mod">
        <pc:chgData name="Anders Roedland" userId="f79b3da0-2aea-468a-99e0-28fd7ecb612e" providerId="ADAL" clId="{573C783C-82EF-433B-B237-1EEA14D49654}" dt="2021-03-19T00:36:12.857" v="295" actId="20577"/>
        <pc:sldMkLst>
          <pc:docMk/>
          <pc:sldMk cId="1812959286" sldId="257"/>
        </pc:sldMkLst>
        <pc:spChg chg="mod">
          <ac:chgData name="Anders Roedland" userId="f79b3da0-2aea-468a-99e0-28fd7ecb612e" providerId="ADAL" clId="{573C783C-82EF-433B-B237-1EEA14D49654}" dt="2021-03-19T00:36:12.857" v="295" actId="20577"/>
          <ac:spMkLst>
            <pc:docMk/>
            <pc:sldMk cId="1812959286" sldId="257"/>
            <ac:spMk id="3" creationId="{5F7AC6D0-7C4D-437A-9039-D69BE051997F}"/>
          </ac:spMkLst>
        </pc:spChg>
      </pc:sldChg>
      <pc:sldChg chg="del">
        <pc:chgData name="Anders Roedland" userId="f79b3da0-2aea-468a-99e0-28fd7ecb612e" providerId="ADAL" clId="{573C783C-82EF-433B-B237-1EEA14D49654}" dt="2021-03-19T02:16:21.670" v="890" actId="2696"/>
        <pc:sldMkLst>
          <pc:docMk/>
          <pc:sldMk cId="3463587758" sldId="258"/>
        </pc:sldMkLst>
      </pc:sldChg>
      <pc:sldChg chg="modSp mod ord modNotesTx">
        <pc:chgData name="Anders Roedland" userId="f79b3da0-2aea-468a-99e0-28fd7ecb612e" providerId="ADAL" clId="{573C783C-82EF-433B-B237-1EEA14D49654}" dt="2021-03-19T02:19:49.744" v="1188" actId="20577"/>
        <pc:sldMkLst>
          <pc:docMk/>
          <pc:sldMk cId="3503294436" sldId="259"/>
        </pc:sldMkLst>
        <pc:spChg chg="mod">
          <ac:chgData name="Anders Roedland" userId="f79b3da0-2aea-468a-99e0-28fd7ecb612e" providerId="ADAL" clId="{573C783C-82EF-433B-B237-1EEA14D49654}" dt="2021-03-19T02:19:49.744" v="1188" actId="20577"/>
          <ac:spMkLst>
            <pc:docMk/>
            <pc:sldMk cId="3503294436" sldId="259"/>
            <ac:spMk id="3" creationId="{11DEAAA0-267C-45E8-AAEE-47CB3704DE59}"/>
          </ac:spMkLst>
        </pc:spChg>
      </pc:sldChg>
      <pc:sldChg chg="addSp delSp modSp mod modNotesTx">
        <pc:chgData name="Anders Roedland" userId="f79b3da0-2aea-468a-99e0-28fd7ecb612e" providerId="ADAL" clId="{573C783C-82EF-433B-B237-1EEA14D49654}" dt="2021-03-19T18:02:07.132" v="2879" actId="20577"/>
        <pc:sldMkLst>
          <pc:docMk/>
          <pc:sldMk cId="2526087260" sldId="262"/>
        </pc:sldMkLst>
        <pc:spChg chg="mod">
          <ac:chgData name="Anders Roedland" userId="f79b3da0-2aea-468a-99e0-28fd7ecb612e" providerId="ADAL" clId="{573C783C-82EF-433B-B237-1EEA14D49654}" dt="2021-03-19T00:36:18.701" v="302" actId="20577"/>
          <ac:spMkLst>
            <pc:docMk/>
            <pc:sldMk cId="2526087260" sldId="262"/>
            <ac:spMk id="2" creationId="{B45BD15A-E242-41A7-8269-DE6C8542CA3D}"/>
          </ac:spMkLst>
        </pc:spChg>
        <pc:spChg chg="mod">
          <ac:chgData name="Anders Roedland" userId="f79b3da0-2aea-468a-99e0-28fd7ecb612e" providerId="ADAL" clId="{573C783C-82EF-433B-B237-1EEA14D49654}" dt="2021-03-19T18:02:07.132" v="2879" actId="20577"/>
          <ac:spMkLst>
            <pc:docMk/>
            <pc:sldMk cId="2526087260" sldId="262"/>
            <ac:spMk id="3" creationId="{95DCE880-0977-4475-891F-DB5E521CC9DF}"/>
          </ac:spMkLst>
        </pc:spChg>
        <pc:picChg chg="add del mod">
          <ac:chgData name="Anders Roedland" userId="f79b3da0-2aea-468a-99e0-28fd7ecb612e" providerId="ADAL" clId="{573C783C-82EF-433B-B237-1EEA14D49654}" dt="2021-03-19T17:05:45.007" v="2784" actId="478"/>
          <ac:picMkLst>
            <pc:docMk/>
            <pc:sldMk cId="2526087260" sldId="262"/>
            <ac:picMk id="5" creationId="{5B3E0FD5-357F-481D-A177-45C098761D17}"/>
          </ac:picMkLst>
        </pc:picChg>
        <pc:picChg chg="add del">
          <ac:chgData name="Anders Roedland" userId="f79b3da0-2aea-468a-99e0-28fd7ecb612e" providerId="ADAL" clId="{573C783C-82EF-433B-B237-1EEA14D49654}" dt="2021-03-19T17:06:09.221" v="2786" actId="478"/>
          <ac:picMkLst>
            <pc:docMk/>
            <pc:sldMk cId="2526087260" sldId="262"/>
            <ac:picMk id="7" creationId="{FB2DB131-DB40-4F80-8E1E-F0D8AC3E9F61}"/>
          </ac:picMkLst>
        </pc:picChg>
        <pc:picChg chg="add mod">
          <ac:chgData name="Anders Roedland" userId="f79b3da0-2aea-468a-99e0-28fd7ecb612e" providerId="ADAL" clId="{573C783C-82EF-433B-B237-1EEA14D49654}" dt="2021-03-19T17:06:20.462" v="2791" actId="1076"/>
          <ac:picMkLst>
            <pc:docMk/>
            <pc:sldMk cId="2526087260" sldId="262"/>
            <ac:picMk id="9" creationId="{A56A0078-D175-4795-9E8E-5F21F0FCFF2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EF92EC-FA56-4B7C-A39C-F571D173FFCE}"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2A23D3-1C34-4A26-B9DA-B0731589A9BF}">
      <dgm:prSet phldrT="[Text]"/>
      <dgm:spPr/>
      <dgm:t>
        <a:bodyPr/>
        <a:lstStyle/>
        <a:p>
          <a:r>
            <a:rPr lang="en-US"/>
            <a:t>Healthy</a:t>
          </a:r>
        </a:p>
      </dgm:t>
    </dgm:pt>
    <dgm:pt modelId="{C891DDDF-E0CB-4F83-A2DE-4CE7F3E9507C}" type="parTrans" cxnId="{E0CC1DBD-C15A-4FE3-A5D4-AF04037CE55B}">
      <dgm:prSet/>
      <dgm:spPr/>
      <dgm:t>
        <a:bodyPr/>
        <a:lstStyle/>
        <a:p>
          <a:endParaRPr lang="en-US"/>
        </a:p>
      </dgm:t>
    </dgm:pt>
    <dgm:pt modelId="{FFFE2B4B-E1F8-45FE-AB18-46B3C9E4DB93}" type="sibTrans" cxnId="{E0CC1DBD-C15A-4FE3-A5D4-AF04037CE55B}">
      <dgm:prSet/>
      <dgm:spPr/>
      <dgm:t>
        <a:bodyPr/>
        <a:lstStyle/>
        <a:p>
          <a:endParaRPr lang="en-US"/>
        </a:p>
      </dgm:t>
    </dgm:pt>
    <dgm:pt modelId="{390A3CF3-6B04-413D-9569-DA4FAF881D2D}">
      <dgm:prSet phldrT="[Text]"/>
      <dgm:spPr/>
      <dgm:t>
        <a:bodyPr/>
        <a:lstStyle/>
        <a:p>
          <a:r>
            <a:rPr lang="en-US"/>
            <a:t>HW Inv</a:t>
          </a:r>
        </a:p>
      </dgm:t>
    </dgm:pt>
    <dgm:pt modelId="{B2798F60-530A-4538-9518-AB523C6FBBEE}" type="parTrans" cxnId="{0C1E717D-6E60-4A98-A7F6-AA8C926C5080}">
      <dgm:prSet/>
      <dgm:spPr/>
      <dgm:t>
        <a:bodyPr/>
        <a:lstStyle/>
        <a:p>
          <a:endParaRPr lang="en-US"/>
        </a:p>
      </dgm:t>
    </dgm:pt>
    <dgm:pt modelId="{A317F784-A772-4FFF-9122-33F88E14D1B8}" type="sibTrans" cxnId="{0C1E717D-6E60-4A98-A7F6-AA8C926C5080}">
      <dgm:prSet/>
      <dgm:spPr/>
      <dgm:t>
        <a:bodyPr/>
        <a:lstStyle/>
        <a:p>
          <a:endParaRPr lang="en-US"/>
        </a:p>
      </dgm:t>
    </dgm:pt>
    <dgm:pt modelId="{16598176-9D2B-4CB9-B883-1E785B70510D}">
      <dgm:prSet phldrT="[Text]"/>
      <dgm:spPr/>
      <dgm:t>
        <a:bodyPr/>
        <a:lstStyle/>
        <a:p>
          <a:r>
            <a:rPr lang="en-US"/>
            <a:t>Update Scan</a:t>
          </a:r>
        </a:p>
      </dgm:t>
    </dgm:pt>
    <dgm:pt modelId="{B54C9CD2-6967-4E10-ACD0-D7FFB5A9AB95}" type="parTrans" cxnId="{59B94D2A-8C02-4532-9529-5562401758EE}">
      <dgm:prSet/>
      <dgm:spPr/>
      <dgm:t>
        <a:bodyPr/>
        <a:lstStyle/>
        <a:p>
          <a:endParaRPr lang="en-US"/>
        </a:p>
      </dgm:t>
    </dgm:pt>
    <dgm:pt modelId="{2C078B61-D914-46AE-B22D-6B54FD0A0225}" type="sibTrans" cxnId="{59B94D2A-8C02-4532-9529-5562401758EE}">
      <dgm:prSet/>
      <dgm:spPr/>
      <dgm:t>
        <a:bodyPr/>
        <a:lstStyle/>
        <a:p>
          <a:endParaRPr lang="en-US"/>
        </a:p>
      </dgm:t>
    </dgm:pt>
    <dgm:pt modelId="{D5E2F17F-83BE-4A8E-B548-A6E036907742}">
      <dgm:prSet phldrT="[Text]"/>
      <dgm:spPr/>
      <dgm:t>
        <a:bodyPr/>
        <a:lstStyle/>
        <a:p>
          <a:r>
            <a:rPr lang="en-US"/>
            <a:t>Heartbeat</a:t>
          </a:r>
        </a:p>
      </dgm:t>
    </dgm:pt>
    <dgm:pt modelId="{82F6867C-215C-4EA6-ADBA-040929AAF0B8}" type="parTrans" cxnId="{7EE2CD80-60B9-4DB5-B481-38A143142B9C}">
      <dgm:prSet/>
      <dgm:spPr/>
      <dgm:t>
        <a:bodyPr/>
        <a:lstStyle/>
        <a:p>
          <a:endParaRPr lang="en-US"/>
        </a:p>
      </dgm:t>
    </dgm:pt>
    <dgm:pt modelId="{F83AC880-B872-4F0B-AF50-41A69D7D8B5B}" type="sibTrans" cxnId="{7EE2CD80-60B9-4DB5-B481-38A143142B9C}">
      <dgm:prSet/>
      <dgm:spPr/>
      <dgm:t>
        <a:bodyPr/>
        <a:lstStyle/>
        <a:p>
          <a:endParaRPr lang="en-US"/>
        </a:p>
      </dgm:t>
    </dgm:pt>
    <dgm:pt modelId="{BD20E6B9-6734-4C37-8BCC-D1B4329DCE9F}">
      <dgm:prSet phldrT="[Text]"/>
      <dgm:spPr/>
      <dgm:t>
        <a:bodyPr/>
        <a:lstStyle/>
        <a:p>
          <a:r>
            <a:rPr lang="en-US"/>
            <a:t>SW Inv</a:t>
          </a:r>
        </a:p>
      </dgm:t>
    </dgm:pt>
    <dgm:pt modelId="{22B0EA3F-3680-4F8E-AD4D-FFC4F338431E}" type="parTrans" cxnId="{A4B3993C-786F-4FC0-9D86-0BB0AC5ABA5C}">
      <dgm:prSet/>
      <dgm:spPr/>
      <dgm:t>
        <a:bodyPr/>
        <a:lstStyle/>
        <a:p>
          <a:endParaRPr lang="en-US"/>
        </a:p>
      </dgm:t>
    </dgm:pt>
    <dgm:pt modelId="{40BD384A-0ED6-4156-AB19-5154A06B83A4}" type="sibTrans" cxnId="{A4B3993C-786F-4FC0-9D86-0BB0AC5ABA5C}">
      <dgm:prSet/>
      <dgm:spPr/>
      <dgm:t>
        <a:bodyPr/>
        <a:lstStyle/>
        <a:p>
          <a:endParaRPr lang="en-US"/>
        </a:p>
      </dgm:t>
    </dgm:pt>
    <dgm:pt modelId="{04145EDE-B3E5-43B6-864F-7F04984E2E27}">
      <dgm:prSet/>
      <dgm:spPr/>
      <dgm:t>
        <a:bodyPr/>
        <a:lstStyle/>
        <a:p>
          <a:r>
            <a:rPr lang="en-US"/>
            <a:t>Boundary group</a:t>
          </a:r>
        </a:p>
      </dgm:t>
    </dgm:pt>
    <dgm:pt modelId="{0AE255B8-1BF8-41EE-BDE1-97C0FA7DFEB4}" type="parTrans" cxnId="{88D132A7-4620-4C51-8B01-4E3D8C133483}">
      <dgm:prSet/>
      <dgm:spPr/>
      <dgm:t>
        <a:bodyPr/>
        <a:lstStyle/>
        <a:p>
          <a:endParaRPr lang="en-US"/>
        </a:p>
      </dgm:t>
    </dgm:pt>
    <dgm:pt modelId="{2603400E-4AAE-4B63-9990-A718B465A919}" type="sibTrans" cxnId="{88D132A7-4620-4C51-8B01-4E3D8C133483}">
      <dgm:prSet/>
      <dgm:spPr/>
      <dgm:t>
        <a:bodyPr/>
        <a:lstStyle/>
        <a:p>
          <a:endParaRPr lang="en-US"/>
        </a:p>
      </dgm:t>
    </dgm:pt>
    <dgm:pt modelId="{E0BD0589-7668-42B2-B6F2-BD72502F3BAE}">
      <dgm:prSet/>
      <dgm:spPr/>
      <dgm:t>
        <a:bodyPr/>
        <a:lstStyle/>
        <a:p>
          <a:r>
            <a:rPr lang="en-US"/>
            <a:t>Update install</a:t>
          </a:r>
        </a:p>
      </dgm:t>
    </dgm:pt>
    <dgm:pt modelId="{10F2AEB9-1C67-4FE7-82CE-4CAAAACDA30C}" type="parTrans" cxnId="{30913B55-AB25-4F8F-8163-1389EBADA6AA}">
      <dgm:prSet/>
      <dgm:spPr/>
      <dgm:t>
        <a:bodyPr/>
        <a:lstStyle/>
        <a:p>
          <a:endParaRPr lang="en-US"/>
        </a:p>
      </dgm:t>
    </dgm:pt>
    <dgm:pt modelId="{4715C4AE-5E36-49C1-890B-71A14C94121B}" type="sibTrans" cxnId="{30913B55-AB25-4F8F-8163-1389EBADA6AA}">
      <dgm:prSet/>
      <dgm:spPr/>
      <dgm:t>
        <a:bodyPr/>
        <a:lstStyle/>
        <a:p>
          <a:endParaRPr lang="en-US"/>
        </a:p>
      </dgm:t>
    </dgm:pt>
    <dgm:pt modelId="{FCC6EEED-8CEB-466E-9908-4C57391EB50F}" type="pres">
      <dgm:prSet presAssocID="{AAEF92EC-FA56-4B7C-A39C-F571D173FFCE}" presName="Name0" presStyleCnt="0">
        <dgm:presLayoutVars>
          <dgm:chMax val="1"/>
          <dgm:dir/>
          <dgm:animLvl val="ctr"/>
          <dgm:resizeHandles val="exact"/>
        </dgm:presLayoutVars>
      </dgm:prSet>
      <dgm:spPr/>
    </dgm:pt>
    <dgm:pt modelId="{443518DD-D158-4BC8-BF3C-4169C33630B3}" type="pres">
      <dgm:prSet presAssocID="{1F2A23D3-1C34-4A26-B9DA-B0731589A9BF}" presName="centerShape" presStyleLbl="node0" presStyleIdx="0" presStyleCnt="1"/>
      <dgm:spPr/>
    </dgm:pt>
    <dgm:pt modelId="{22C74B3C-A8A5-4B37-B7DD-B600B2DC3097}" type="pres">
      <dgm:prSet presAssocID="{390A3CF3-6B04-413D-9569-DA4FAF881D2D}" presName="node" presStyleLbl="node1" presStyleIdx="0" presStyleCnt="6">
        <dgm:presLayoutVars>
          <dgm:bulletEnabled val="1"/>
        </dgm:presLayoutVars>
      </dgm:prSet>
      <dgm:spPr/>
    </dgm:pt>
    <dgm:pt modelId="{5DF00405-8CD1-4743-B607-36195060B340}" type="pres">
      <dgm:prSet presAssocID="{390A3CF3-6B04-413D-9569-DA4FAF881D2D}" presName="dummy" presStyleCnt="0"/>
      <dgm:spPr/>
    </dgm:pt>
    <dgm:pt modelId="{8ECD7922-9692-412C-859E-86771C731C48}" type="pres">
      <dgm:prSet presAssocID="{A317F784-A772-4FFF-9122-33F88E14D1B8}" presName="sibTrans" presStyleLbl="sibTrans2D1" presStyleIdx="0" presStyleCnt="6"/>
      <dgm:spPr/>
    </dgm:pt>
    <dgm:pt modelId="{FE5904C7-A158-4AED-BD28-7720AD39113C}" type="pres">
      <dgm:prSet presAssocID="{16598176-9D2B-4CB9-B883-1E785B70510D}" presName="node" presStyleLbl="node1" presStyleIdx="1" presStyleCnt="6">
        <dgm:presLayoutVars>
          <dgm:bulletEnabled val="1"/>
        </dgm:presLayoutVars>
      </dgm:prSet>
      <dgm:spPr/>
    </dgm:pt>
    <dgm:pt modelId="{A5AFC4A6-43BD-49BE-8B81-D6BA5713CB66}" type="pres">
      <dgm:prSet presAssocID="{16598176-9D2B-4CB9-B883-1E785B70510D}" presName="dummy" presStyleCnt="0"/>
      <dgm:spPr/>
    </dgm:pt>
    <dgm:pt modelId="{A72CF335-B4E7-412B-82C3-EA7C34014259}" type="pres">
      <dgm:prSet presAssocID="{2C078B61-D914-46AE-B22D-6B54FD0A0225}" presName="sibTrans" presStyleLbl="sibTrans2D1" presStyleIdx="1" presStyleCnt="6"/>
      <dgm:spPr/>
    </dgm:pt>
    <dgm:pt modelId="{64C7A825-D885-4876-A547-D9E913D3DB63}" type="pres">
      <dgm:prSet presAssocID="{E0BD0589-7668-42B2-B6F2-BD72502F3BAE}" presName="node" presStyleLbl="node1" presStyleIdx="2" presStyleCnt="6">
        <dgm:presLayoutVars>
          <dgm:bulletEnabled val="1"/>
        </dgm:presLayoutVars>
      </dgm:prSet>
      <dgm:spPr/>
    </dgm:pt>
    <dgm:pt modelId="{524EE016-E9C2-42C7-96B5-A5C31F71AFEA}" type="pres">
      <dgm:prSet presAssocID="{E0BD0589-7668-42B2-B6F2-BD72502F3BAE}" presName="dummy" presStyleCnt="0"/>
      <dgm:spPr/>
    </dgm:pt>
    <dgm:pt modelId="{4B64634B-F072-4F08-B2F2-BBCE5E8D2A99}" type="pres">
      <dgm:prSet presAssocID="{4715C4AE-5E36-49C1-890B-71A14C94121B}" presName="sibTrans" presStyleLbl="sibTrans2D1" presStyleIdx="2" presStyleCnt="6"/>
      <dgm:spPr/>
    </dgm:pt>
    <dgm:pt modelId="{C45F9717-E9CB-4B9F-B973-6D6707B8E6C6}" type="pres">
      <dgm:prSet presAssocID="{04145EDE-B3E5-43B6-864F-7F04984E2E27}" presName="node" presStyleLbl="node1" presStyleIdx="3" presStyleCnt="6">
        <dgm:presLayoutVars>
          <dgm:bulletEnabled val="1"/>
        </dgm:presLayoutVars>
      </dgm:prSet>
      <dgm:spPr/>
    </dgm:pt>
    <dgm:pt modelId="{729BE451-3F53-4329-8ABB-1C3C94B86A2A}" type="pres">
      <dgm:prSet presAssocID="{04145EDE-B3E5-43B6-864F-7F04984E2E27}" presName="dummy" presStyleCnt="0"/>
      <dgm:spPr/>
    </dgm:pt>
    <dgm:pt modelId="{91FB5F37-A106-4076-9FAB-56A7FFE4A721}" type="pres">
      <dgm:prSet presAssocID="{2603400E-4AAE-4B63-9990-A718B465A919}" presName="sibTrans" presStyleLbl="sibTrans2D1" presStyleIdx="3" presStyleCnt="6"/>
      <dgm:spPr/>
    </dgm:pt>
    <dgm:pt modelId="{842A3681-E8EA-439B-8799-2EE903901E91}" type="pres">
      <dgm:prSet presAssocID="{D5E2F17F-83BE-4A8E-B548-A6E036907742}" presName="node" presStyleLbl="node1" presStyleIdx="4" presStyleCnt="6">
        <dgm:presLayoutVars>
          <dgm:bulletEnabled val="1"/>
        </dgm:presLayoutVars>
      </dgm:prSet>
      <dgm:spPr/>
    </dgm:pt>
    <dgm:pt modelId="{208106B7-3CD5-4752-9BAB-934B4637C0BF}" type="pres">
      <dgm:prSet presAssocID="{D5E2F17F-83BE-4A8E-B548-A6E036907742}" presName="dummy" presStyleCnt="0"/>
      <dgm:spPr/>
    </dgm:pt>
    <dgm:pt modelId="{367486FD-7D64-47B8-9DF1-54E11E9E0AE1}" type="pres">
      <dgm:prSet presAssocID="{F83AC880-B872-4F0B-AF50-41A69D7D8B5B}" presName="sibTrans" presStyleLbl="sibTrans2D1" presStyleIdx="4" presStyleCnt="6"/>
      <dgm:spPr/>
    </dgm:pt>
    <dgm:pt modelId="{F139B38E-F100-49A7-A707-3C4A69F75EA2}" type="pres">
      <dgm:prSet presAssocID="{BD20E6B9-6734-4C37-8BCC-D1B4329DCE9F}" presName="node" presStyleLbl="node1" presStyleIdx="5" presStyleCnt="6">
        <dgm:presLayoutVars>
          <dgm:bulletEnabled val="1"/>
        </dgm:presLayoutVars>
      </dgm:prSet>
      <dgm:spPr/>
    </dgm:pt>
    <dgm:pt modelId="{13B31C0A-5AC3-48B6-90AE-69F3757EF8CA}" type="pres">
      <dgm:prSet presAssocID="{BD20E6B9-6734-4C37-8BCC-D1B4329DCE9F}" presName="dummy" presStyleCnt="0"/>
      <dgm:spPr/>
    </dgm:pt>
    <dgm:pt modelId="{967FD437-10D3-407C-88A6-F4CDC3F95022}" type="pres">
      <dgm:prSet presAssocID="{40BD384A-0ED6-4156-AB19-5154A06B83A4}" presName="sibTrans" presStyleLbl="sibTrans2D1" presStyleIdx="5" presStyleCnt="6"/>
      <dgm:spPr/>
    </dgm:pt>
  </dgm:ptLst>
  <dgm:cxnLst>
    <dgm:cxn modelId="{D9C32700-3F3D-4C6F-91DF-6716F4AF665B}" type="presOf" srcId="{1F2A23D3-1C34-4A26-B9DA-B0731589A9BF}" destId="{443518DD-D158-4BC8-BF3C-4169C33630B3}" srcOrd="0" destOrd="0" presId="urn:microsoft.com/office/officeart/2005/8/layout/radial6"/>
    <dgm:cxn modelId="{EFFFBA05-2D1E-44C4-9139-D18D19048A6F}" type="presOf" srcId="{2603400E-4AAE-4B63-9990-A718B465A919}" destId="{91FB5F37-A106-4076-9FAB-56A7FFE4A721}" srcOrd="0" destOrd="0" presId="urn:microsoft.com/office/officeart/2005/8/layout/radial6"/>
    <dgm:cxn modelId="{59B94D2A-8C02-4532-9529-5562401758EE}" srcId="{1F2A23D3-1C34-4A26-B9DA-B0731589A9BF}" destId="{16598176-9D2B-4CB9-B883-1E785B70510D}" srcOrd="1" destOrd="0" parTransId="{B54C9CD2-6967-4E10-ACD0-D7FFB5A9AB95}" sibTransId="{2C078B61-D914-46AE-B22D-6B54FD0A0225}"/>
    <dgm:cxn modelId="{A4B3993C-786F-4FC0-9D86-0BB0AC5ABA5C}" srcId="{1F2A23D3-1C34-4A26-B9DA-B0731589A9BF}" destId="{BD20E6B9-6734-4C37-8BCC-D1B4329DCE9F}" srcOrd="5" destOrd="0" parTransId="{22B0EA3F-3680-4F8E-AD4D-FFC4F338431E}" sibTransId="{40BD384A-0ED6-4156-AB19-5154A06B83A4}"/>
    <dgm:cxn modelId="{85DB6C44-466E-4B85-B297-EE7DE4F4EBA3}" type="presOf" srcId="{4715C4AE-5E36-49C1-890B-71A14C94121B}" destId="{4B64634B-F072-4F08-B2F2-BBCE5E8D2A99}" srcOrd="0" destOrd="0" presId="urn:microsoft.com/office/officeart/2005/8/layout/radial6"/>
    <dgm:cxn modelId="{30913B55-AB25-4F8F-8163-1389EBADA6AA}" srcId="{1F2A23D3-1C34-4A26-B9DA-B0731589A9BF}" destId="{E0BD0589-7668-42B2-B6F2-BD72502F3BAE}" srcOrd="2" destOrd="0" parTransId="{10F2AEB9-1C67-4FE7-82CE-4CAAAACDA30C}" sibTransId="{4715C4AE-5E36-49C1-890B-71A14C94121B}"/>
    <dgm:cxn modelId="{C9635E55-6105-4C65-942E-D7C2E12D1F6C}" type="presOf" srcId="{BD20E6B9-6734-4C37-8BCC-D1B4329DCE9F}" destId="{F139B38E-F100-49A7-A707-3C4A69F75EA2}" srcOrd="0" destOrd="0" presId="urn:microsoft.com/office/officeart/2005/8/layout/radial6"/>
    <dgm:cxn modelId="{0C1E717D-6E60-4A98-A7F6-AA8C926C5080}" srcId="{1F2A23D3-1C34-4A26-B9DA-B0731589A9BF}" destId="{390A3CF3-6B04-413D-9569-DA4FAF881D2D}" srcOrd="0" destOrd="0" parTransId="{B2798F60-530A-4538-9518-AB523C6FBBEE}" sibTransId="{A317F784-A772-4FFF-9122-33F88E14D1B8}"/>
    <dgm:cxn modelId="{7EE2CD80-60B9-4DB5-B481-38A143142B9C}" srcId="{1F2A23D3-1C34-4A26-B9DA-B0731589A9BF}" destId="{D5E2F17F-83BE-4A8E-B548-A6E036907742}" srcOrd="4" destOrd="0" parTransId="{82F6867C-215C-4EA6-ADBA-040929AAF0B8}" sibTransId="{F83AC880-B872-4F0B-AF50-41A69D7D8B5B}"/>
    <dgm:cxn modelId="{88D132A7-4620-4C51-8B01-4E3D8C133483}" srcId="{1F2A23D3-1C34-4A26-B9DA-B0731589A9BF}" destId="{04145EDE-B3E5-43B6-864F-7F04984E2E27}" srcOrd="3" destOrd="0" parTransId="{0AE255B8-1BF8-41EE-BDE1-97C0FA7DFEB4}" sibTransId="{2603400E-4AAE-4B63-9990-A718B465A919}"/>
    <dgm:cxn modelId="{E02458AB-3B60-4726-A00C-09F3368E751C}" type="presOf" srcId="{F83AC880-B872-4F0B-AF50-41A69D7D8B5B}" destId="{367486FD-7D64-47B8-9DF1-54E11E9E0AE1}" srcOrd="0" destOrd="0" presId="urn:microsoft.com/office/officeart/2005/8/layout/radial6"/>
    <dgm:cxn modelId="{EE28C4AC-E8DC-4521-8364-BCF5F9BF2EA4}" type="presOf" srcId="{04145EDE-B3E5-43B6-864F-7F04984E2E27}" destId="{C45F9717-E9CB-4B9F-B973-6D6707B8E6C6}" srcOrd="0" destOrd="0" presId="urn:microsoft.com/office/officeart/2005/8/layout/radial6"/>
    <dgm:cxn modelId="{E0CC1DBD-C15A-4FE3-A5D4-AF04037CE55B}" srcId="{AAEF92EC-FA56-4B7C-A39C-F571D173FFCE}" destId="{1F2A23D3-1C34-4A26-B9DA-B0731589A9BF}" srcOrd="0" destOrd="0" parTransId="{C891DDDF-E0CB-4F83-A2DE-4CE7F3E9507C}" sibTransId="{FFFE2B4B-E1F8-45FE-AB18-46B3C9E4DB93}"/>
    <dgm:cxn modelId="{73FBE7BF-EA25-464B-B253-5934326E8B7C}" type="presOf" srcId="{390A3CF3-6B04-413D-9569-DA4FAF881D2D}" destId="{22C74B3C-A8A5-4B37-B7DD-B600B2DC3097}" srcOrd="0" destOrd="0" presId="urn:microsoft.com/office/officeart/2005/8/layout/radial6"/>
    <dgm:cxn modelId="{60B935D2-2711-4327-A0FD-45A354EAB043}" type="presOf" srcId="{E0BD0589-7668-42B2-B6F2-BD72502F3BAE}" destId="{64C7A825-D885-4876-A547-D9E913D3DB63}" srcOrd="0" destOrd="0" presId="urn:microsoft.com/office/officeart/2005/8/layout/radial6"/>
    <dgm:cxn modelId="{795C66DA-AD76-405F-AA95-37010C93FEA0}" type="presOf" srcId="{40BD384A-0ED6-4156-AB19-5154A06B83A4}" destId="{967FD437-10D3-407C-88A6-F4CDC3F95022}" srcOrd="0" destOrd="0" presId="urn:microsoft.com/office/officeart/2005/8/layout/radial6"/>
    <dgm:cxn modelId="{E64C1DE0-0946-44E1-9A71-F4CB68ED63B5}" type="presOf" srcId="{16598176-9D2B-4CB9-B883-1E785B70510D}" destId="{FE5904C7-A158-4AED-BD28-7720AD39113C}" srcOrd="0" destOrd="0" presId="urn:microsoft.com/office/officeart/2005/8/layout/radial6"/>
    <dgm:cxn modelId="{126479E6-9BA4-4285-BFE5-6045F88546E8}" type="presOf" srcId="{2C078B61-D914-46AE-B22D-6B54FD0A0225}" destId="{A72CF335-B4E7-412B-82C3-EA7C34014259}" srcOrd="0" destOrd="0" presId="urn:microsoft.com/office/officeart/2005/8/layout/radial6"/>
    <dgm:cxn modelId="{72930DF0-30F3-486F-A1E9-6034B4F2FD3B}" type="presOf" srcId="{D5E2F17F-83BE-4A8E-B548-A6E036907742}" destId="{842A3681-E8EA-439B-8799-2EE903901E91}" srcOrd="0" destOrd="0" presId="urn:microsoft.com/office/officeart/2005/8/layout/radial6"/>
    <dgm:cxn modelId="{64868FFB-92A2-4EB3-A465-88839FCDD2D1}" type="presOf" srcId="{AAEF92EC-FA56-4B7C-A39C-F571D173FFCE}" destId="{FCC6EEED-8CEB-466E-9908-4C57391EB50F}" srcOrd="0" destOrd="0" presId="urn:microsoft.com/office/officeart/2005/8/layout/radial6"/>
    <dgm:cxn modelId="{811E5CFF-2296-445A-9D00-A5FE9B2252C1}" type="presOf" srcId="{A317F784-A772-4FFF-9122-33F88E14D1B8}" destId="{8ECD7922-9692-412C-859E-86771C731C48}" srcOrd="0" destOrd="0" presId="urn:microsoft.com/office/officeart/2005/8/layout/radial6"/>
    <dgm:cxn modelId="{2415E4CB-F96D-4AE4-A020-D005B2F94B11}" type="presParOf" srcId="{FCC6EEED-8CEB-466E-9908-4C57391EB50F}" destId="{443518DD-D158-4BC8-BF3C-4169C33630B3}" srcOrd="0" destOrd="0" presId="urn:microsoft.com/office/officeart/2005/8/layout/radial6"/>
    <dgm:cxn modelId="{F72E6A7A-CA30-47FE-9EEA-AE5DFA10636D}" type="presParOf" srcId="{FCC6EEED-8CEB-466E-9908-4C57391EB50F}" destId="{22C74B3C-A8A5-4B37-B7DD-B600B2DC3097}" srcOrd="1" destOrd="0" presId="urn:microsoft.com/office/officeart/2005/8/layout/radial6"/>
    <dgm:cxn modelId="{9C535BE8-9AE7-4FCE-9BEF-631706C272F6}" type="presParOf" srcId="{FCC6EEED-8CEB-466E-9908-4C57391EB50F}" destId="{5DF00405-8CD1-4743-B607-36195060B340}" srcOrd="2" destOrd="0" presId="urn:microsoft.com/office/officeart/2005/8/layout/radial6"/>
    <dgm:cxn modelId="{05F455F5-315A-44A3-BAFD-A97DD4051E56}" type="presParOf" srcId="{FCC6EEED-8CEB-466E-9908-4C57391EB50F}" destId="{8ECD7922-9692-412C-859E-86771C731C48}" srcOrd="3" destOrd="0" presId="urn:microsoft.com/office/officeart/2005/8/layout/radial6"/>
    <dgm:cxn modelId="{496E413C-8541-48CF-BE24-E3D623DBED33}" type="presParOf" srcId="{FCC6EEED-8CEB-466E-9908-4C57391EB50F}" destId="{FE5904C7-A158-4AED-BD28-7720AD39113C}" srcOrd="4" destOrd="0" presId="urn:microsoft.com/office/officeart/2005/8/layout/radial6"/>
    <dgm:cxn modelId="{B265B4B0-FF90-499F-B06C-00F9395EDCE2}" type="presParOf" srcId="{FCC6EEED-8CEB-466E-9908-4C57391EB50F}" destId="{A5AFC4A6-43BD-49BE-8B81-D6BA5713CB66}" srcOrd="5" destOrd="0" presId="urn:microsoft.com/office/officeart/2005/8/layout/radial6"/>
    <dgm:cxn modelId="{E8CCEF7A-72E7-4A1F-A536-AE7C05C4120C}" type="presParOf" srcId="{FCC6EEED-8CEB-466E-9908-4C57391EB50F}" destId="{A72CF335-B4E7-412B-82C3-EA7C34014259}" srcOrd="6" destOrd="0" presId="urn:microsoft.com/office/officeart/2005/8/layout/radial6"/>
    <dgm:cxn modelId="{CE1AC9FF-64DA-4651-A889-DF90E2214331}" type="presParOf" srcId="{FCC6EEED-8CEB-466E-9908-4C57391EB50F}" destId="{64C7A825-D885-4876-A547-D9E913D3DB63}" srcOrd="7" destOrd="0" presId="urn:microsoft.com/office/officeart/2005/8/layout/radial6"/>
    <dgm:cxn modelId="{DFADC886-0C82-498E-B9DA-50901E8F33E2}" type="presParOf" srcId="{FCC6EEED-8CEB-466E-9908-4C57391EB50F}" destId="{524EE016-E9C2-42C7-96B5-A5C31F71AFEA}" srcOrd="8" destOrd="0" presId="urn:microsoft.com/office/officeart/2005/8/layout/radial6"/>
    <dgm:cxn modelId="{887595CD-EB00-4F4B-A49C-F7FE421C270C}" type="presParOf" srcId="{FCC6EEED-8CEB-466E-9908-4C57391EB50F}" destId="{4B64634B-F072-4F08-B2F2-BBCE5E8D2A99}" srcOrd="9" destOrd="0" presId="urn:microsoft.com/office/officeart/2005/8/layout/radial6"/>
    <dgm:cxn modelId="{CC3E599E-7760-4BE1-9B09-75DC641990AD}" type="presParOf" srcId="{FCC6EEED-8CEB-466E-9908-4C57391EB50F}" destId="{C45F9717-E9CB-4B9F-B973-6D6707B8E6C6}" srcOrd="10" destOrd="0" presId="urn:microsoft.com/office/officeart/2005/8/layout/radial6"/>
    <dgm:cxn modelId="{09021BE2-13B2-4C71-B100-587FE0438355}" type="presParOf" srcId="{FCC6EEED-8CEB-466E-9908-4C57391EB50F}" destId="{729BE451-3F53-4329-8ABB-1C3C94B86A2A}" srcOrd="11" destOrd="0" presId="urn:microsoft.com/office/officeart/2005/8/layout/radial6"/>
    <dgm:cxn modelId="{403CF4D3-379F-4AE8-94B6-7EB860F216CB}" type="presParOf" srcId="{FCC6EEED-8CEB-466E-9908-4C57391EB50F}" destId="{91FB5F37-A106-4076-9FAB-56A7FFE4A721}" srcOrd="12" destOrd="0" presId="urn:microsoft.com/office/officeart/2005/8/layout/radial6"/>
    <dgm:cxn modelId="{E2A7A5A8-0687-4656-BE39-03C63D833F56}" type="presParOf" srcId="{FCC6EEED-8CEB-466E-9908-4C57391EB50F}" destId="{842A3681-E8EA-439B-8799-2EE903901E91}" srcOrd="13" destOrd="0" presId="urn:microsoft.com/office/officeart/2005/8/layout/radial6"/>
    <dgm:cxn modelId="{EF189F58-48AD-42EC-8455-64DC55D5CF0E}" type="presParOf" srcId="{FCC6EEED-8CEB-466E-9908-4C57391EB50F}" destId="{208106B7-3CD5-4752-9BAB-934B4637C0BF}" srcOrd="14" destOrd="0" presId="urn:microsoft.com/office/officeart/2005/8/layout/radial6"/>
    <dgm:cxn modelId="{01EEFF43-E175-4F5B-9606-5A9D5688AA49}" type="presParOf" srcId="{FCC6EEED-8CEB-466E-9908-4C57391EB50F}" destId="{367486FD-7D64-47B8-9DF1-54E11E9E0AE1}" srcOrd="15" destOrd="0" presId="urn:microsoft.com/office/officeart/2005/8/layout/radial6"/>
    <dgm:cxn modelId="{29B6874E-7446-458B-875F-FEBFFEBF1FD8}" type="presParOf" srcId="{FCC6EEED-8CEB-466E-9908-4C57391EB50F}" destId="{F139B38E-F100-49A7-A707-3C4A69F75EA2}" srcOrd="16" destOrd="0" presId="urn:microsoft.com/office/officeart/2005/8/layout/radial6"/>
    <dgm:cxn modelId="{FB6919B7-4C07-4AF7-B522-FFDBA3A2C679}" type="presParOf" srcId="{FCC6EEED-8CEB-466E-9908-4C57391EB50F}" destId="{13B31C0A-5AC3-48B6-90AE-69F3757EF8CA}" srcOrd="17" destOrd="0" presId="urn:microsoft.com/office/officeart/2005/8/layout/radial6"/>
    <dgm:cxn modelId="{2C7B4737-000A-48D8-B8F8-73550BD8BCDC}" type="presParOf" srcId="{FCC6EEED-8CEB-466E-9908-4C57391EB50F}" destId="{967FD437-10D3-407C-88A6-F4CDC3F95022}" srcOrd="18"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7FD437-10D3-407C-88A6-F4CDC3F95022}">
      <dsp:nvSpPr>
        <dsp:cNvPr id="0" name=""/>
        <dsp:cNvSpPr/>
      </dsp:nvSpPr>
      <dsp:spPr>
        <a:xfrm>
          <a:off x="1176144" y="491071"/>
          <a:ext cx="3369195" cy="3369195"/>
        </a:xfrm>
        <a:prstGeom prst="blockArc">
          <a:avLst>
            <a:gd name="adj1" fmla="val 12600000"/>
            <a:gd name="adj2" fmla="val 16200000"/>
            <a:gd name="adj3" fmla="val 451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7486FD-7D64-47B8-9DF1-54E11E9E0AE1}">
      <dsp:nvSpPr>
        <dsp:cNvPr id="0" name=""/>
        <dsp:cNvSpPr/>
      </dsp:nvSpPr>
      <dsp:spPr>
        <a:xfrm>
          <a:off x="1176144" y="491071"/>
          <a:ext cx="3369195" cy="3369195"/>
        </a:xfrm>
        <a:prstGeom prst="blockArc">
          <a:avLst>
            <a:gd name="adj1" fmla="val 9000000"/>
            <a:gd name="adj2" fmla="val 12600000"/>
            <a:gd name="adj3" fmla="val 4513"/>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1FB5F37-A106-4076-9FAB-56A7FFE4A721}">
      <dsp:nvSpPr>
        <dsp:cNvPr id="0" name=""/>
        <dsp:cNvSpPr/>
      </dsp:nvSpPr>
      <dsp:spPr>
        <a:xfrm>
          <a:off x="1176144" y="491071"/>
          <a:ext cx="3369195" cy="3369195"/>
        </a:xfrm>
        <a:prstGeom prst="blockArc">
          <a:avLst>
            <a:gd name="adj1" fmla="val 5400000"/>
            <a:gd name="adj2" fmla="val 9000000"/>
            <a:gd name="adj3" fmla="val 4513"/>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64634B-F072-4F08-B2F2-BBCE5E8D2A99}">
      <dsp:nvSpPr>
        <dsp:cNvPr id="0" name=""/>
        <dsp:cNvSpPr/>
      </dsp:nvSpPr>
      <dsp:spPr>
        <a:xfrm>
          <a:off x="1176144" y="491071"/>
          <a:ext cx="3369195" cy="3369195"/>
        </a:xfrm>
        <a:prstGeom prst="blockArc">
          <a:avLst>
            <a:gd name="adj1" fmla="val 1800000"/>
            <a:gd name="adj2" fmla="val 5400000"/>
            <a:gd name="adj3" fmla="val 4513"/>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72CF335-B4E7-412B-82C3-EA7C34014259}">
      <dsp:nvSpPr>
        <dsp:cNvPr id="0" name=""/>
        <dsp:cNvSpPr/>
      </dsp:nvSpPr>
      <dsp:spPr>
        <a:xfrm>
          <a:off x="1176144" y="491071"/>
          <a:ext cx="3369195" cy="3369195"/>
        </a:xfrm>
        <a:prstGeom prst="blockArc">
          <a:avLst>
            <a:gd name="adj1" fmla="val 19800000"/>
            <a:gd name="adj2" fmla="val 1800000"/>
            <a:gd name="adj3" fmla="val 451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CD7922-9692-412C-859E-86771C731C48}">
      <dsp:nvSpPr>
        <dsp:cNvPr id="0" name=""/>
        <dsp:cNvSpPr/>
      </dsp:nvSpPr>
      <dsp:spPr>
        <a:xfrm>
          <a:off x="1176144" y="491071"/>
          <a:ext cx="3369195" cy="3369195"/>
        </a:xfrm>
        <a:prstGeom prst="blockArc">
          <a:avLst>
            <a:gd name="adj1" fmla="val 16200000"/>
            <a:gd name="adj2" fmla="val 19800000"/>
            <a:gd name="adj3" fmla="val 451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3518DD-D158-4BC8-BF3C-4169C33630B3}">
      <dsp:nvSpPr>
        <dsp:cNvPr id="0" name=""/>
        <dsp:cNvSpPr/>
      </dsp:nvSpPr>
      <dsp:spPr>
        <a:xfrm>
          <a:off x="2106444" y="1421371"/>
          <a:ext cx="1508594" cy="150859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t>Healthy</a:t>
          </a:r>
        </a:p>
      </dsp:txBody>
      <dsp:txXfrm>
        <a:off x="2327372" y="1642299"/>
        <a:ext cx="1066738" cy="1066738"/>
      </dsp:txXfrm>
    </dsp:sp>
    <dsp:sp modelId="{22C74B3C-A8A5-4B37-B7DD-B600B2DC3097}">
      <dsp:nvSpPr>
        <dsp:cNvPr id="0" name=""/>
        <dsp:cNvSpPr/>
      </dsp:nvSpPr>
      <dsp:spPr>
        <a:xfrm>
          <a:off x="2332733" y="1080"/>
          <a:ext cx="1056016" cy="1056016"/>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HW Inv</a:t>
          </a:r>
        </a:p>
      </dsp:txBody>
      <dsp:txXfrm>
        <a:off x="2487383" y="155730"/>
        <a:ext cx="746716" cy="746716"/>
      </dsp:txXfrm>
    </dsp:sp>
    <dsp:sp modelId="{FE5904C7-A158-4AED-BD28-7720AD39113C}">
      <dsp:nvSpPr>
        <dsp:cNvPr id="0" name=""/>
        <dsp:cNvSpPr/>
      </dsp:nvSpPr>
      <dsp:spPr>
        <a:xfrm>
          <a:off x="3758714" y="824370"/>
          <a:ext cx="1056016" cy="1056016"/>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Update Scan</a:t>
          </a:r>
        </a:p>
      </dsp:txBody>
      <dsp:txXfrm>
        <a:off x="3913364" y="979020"/>
        <a:ext cx="746716" cy="746716"/>
      </dsp:txXfrm>
    </dsp:sp>
    <dsp:sp modelId="{64C7A825-D885-4876-A547-D9E913D3DB63}">
      <dsp:nvSpPr>
        <dsp:cNvPr id="0" name=""/>
        <dsp:cNvSpPr/>
      </dsp:nvSpPr>
      <dsp:spPr>
        <a:xfrm>
          <a:off x="3758714" y="2470951"/>
          <a:ext cx="1056016" cy="1056016"/>
        </a:xfrm>
        <a:prstGeom prst="ellips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Update install</a:t>
          </a:r>
        </a:p>
      </dsp:txBody>
      <dsp:txXfrm>
        <a:off x="3913364" y="2625601"/>
        <a:ext cx="746716" cy="746716"/>
      </dsp:txXfrm>
    </dsp:sp>
    <dsp:sp modelId="{C45F9717-E9CB-4B9F-B973-6D6707B8E6C6}">
      <dsp:nvSpPr>
        <dsp:cNvPr id="0" name=""/>
        <dsp:cNvSpPr/>
      </dsp:nvSpPr>
      <dsp:spPr>
        <a:xfrm>
          <a:off x="2332733" y="3294241"/>
          <a:ext cx="1056016" cy="1056016"/>
        </a:xfrm>
        <a:prstGeom prst="ellips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Boundary group</a:t>
          </a:r>
        </a:p>
      </dsp:txBody>
      <dsp:txXfrm>
        <a:off x="2487383" y="3448891"/>
        <a:ext cx="746716" cy="746716"/>
      </dsp:txXfrm>
    </dsp:sp>
    <dsp:sp modelId="{842A3681-E8EA-439B-8799-2EE903901E91}">
      <dsp:nvSpPr>
        <dsp:cNvPr id="0" name=""/>
        <dsp:cNvSpPr/>
      </dsp:nvSpPr>
      <dsp:spPr>
        <a:xfrm>
          <a:off x="906753" y="2470951"/>
          <a:ext cx="1056016" cy="1056016"/>
        </a:xfrm>
        <a:prstGeom prst="ellipse">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Heartbeat</a:t>
          </a:r>
        </a:p>
      </dsp:txBody>
      <dsp:txXfrm>
        <a:off x="1061403" y="2625601"/>
        <a:ext cx="746716" cy="746716"/>
      </dsp:txXfrm>
    </dsp:sp>
    <dsp:sp modelId="{F139B38E-F100-49A7-A707-3C4A69F75EA2}">
      <dsp:nvSpPr>
        <dsp:cNvPr id="0" name=""/>
        <dsp:cNvSpPr/>
      </dsp:nvSpPr>
      <dsp:spPr>
        <a:xfrm>
          <a:off x="906753" y="824370"/>
          <a:ext cx="1056016" cy="1056016"/>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SW Inv</a:t>
          </a:r>
        </a:p>
      </dsp:txBody>
      <dsp:txXfrm>
        <a:off x="1061403" y="979020"/>
        <a:ext cx="746716" cy="74671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699879-8B86-42C9-84F6-54FCA4BECA43}" type="datetimeFigureOut">
              <a:rPr lang="en-US" smtClean="0"/>
              <a:t>3/19/2021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1C510B-622E-4204-ADFB-27FECC316E95}" type="slidenum">
              <a:rPr lang="en-US" smtClean="0"/>
              <a:t>‹#›</a:t>
            </a:fld>
            <a:endParaRPr lang="en-US"/>
          </a:p>
        </p:txBody>
      </p:sp>
    </p:spTree>
    <p:extLst>
      <p:ext uri="{BB962C8B-B14F-4D97-AF65-F5344CB8AC3E}">
        <p14:creationId xmlns:p14="http://schemas.microsoft.com/office/powerpoint/2010/main" val="2631481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a:effectLst/>
              <a:latin typeface="Calibri" panose="020F0502020204030204" pitchFamily="34" charset="0"/>
              <a:ea typeface="Calibri" panose="020F050202020403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rPr>
              <a:t>AD - example</a:t>
            </a:r>
          </a:p>
          <a:p>
            <a:pPr marL="0" marR="0">
              <a:spcBef>
                <a:spcPts val="0"/>
              </a:spcBef>
              <a:spcAft>
                <a:spcPts val="0"/>
              </a:spcAft>
            </a:pPr>
            <a:r>
              <a:rPr lang="en-US" sz="1800">
                <a:effectLst/>
                <a:latin typeface="Calibri" panose="020F0502020204030204" pitchFamily="34" charset="0"/>
                <a:ea typeface="Calibri" panose="020F0502020204030204" pitchFamily="34" charset="0"/>
              </a:rPr>
              <a:t>var </a:t>
            </a:r>
            <a:r>
              <a:rPr lang="en-US" sz="1800" err="1">
                <a:effectLst/>
                <a:latin typeface="Calibri" panose="020F0502020204030204" pitchFamily="34" charset="0"/>
                <a:ea typeface="Calibri" panose="020F0502020204030204" pitchFamily="34" charset="0"/>
              </a:rPr>
              <a:t>directoryEntry</a:t>
            </a:r>
            <a:r>
              <a:rPr lang="en-US" sz="1800">
                <a:effectLst/>
                <a:latin typeface="Calibri" panose="020F0502020204030204" pitchFamily="34" charset="0"/>
                <a:ea typeface="Calibri" panose="020F0502020204030204" pitchFamily="34" charset="0"/>
              </a:rPr>
              <a:t> = new </a:t>
            </a:r>
            <a:r>
              <a:rPr lang="en-US" sz="1800" err="1">
                <a:effectLst/>
                <a:latin typeface="Calibri" panose="020F0502020204030204" pitchFamily="34" charset="0"/>
                <a:ea typeface="Calibri" panose="020F0502020204030204" pitchFamily="34" charset="0"/>
              </a:rPr>
              <a:t>DirectoryEntry</a:t>
            </a:r>
            <a:r>
              <a:rPr lang="en-US" sz="1800">
                <a:effectLst/>
                <a:latin typeface="Calibri" panose="020F0502020204030204" pitchFamily="34" charset="0"/>
                <a:ea typeface="Calibri" panose="020F0502020204030204" pitchFamily="34" charset="0"/>
              </a:rPr>
              <a:t>("LDAP://contoso.com");</a:t>
            </a:r>
          </a:p>
          <a:p>
            <a:pPr marL="0" marR="0">
              <a:spcBef>
                <a:spcPts val="0"/>
              </a:spcBef>
              <a:spcAft>
                <a:spcPts val="0"/>
              </a:spcAft>
            </a:pPr>
            <a:r>
              <a:rPr lang="en-US" sz="1800">
                <a:effectLst/>
                <a:latin typeface="Calibri" panose="020F0502020204030204" pitchFamily="34" charset="0"/>
                <a:ea typeface="Calibri" panose="020F0502020204030204" pitchFamily="34" charset="0"/>
              </a:rPr>
              <a:t>var timestampLast14Days = </a:t>
            </a:r>
            <a:r>
              <a:rPr lang="en-US" sz="1800" err="1">
                <a:effectLst/>
                <a:latin typeface="Calibri" panose="020F0502020204030204" pitchFamily="34" charset="0"/>
                <a:ea typeface="Calibri" panose="020F0502020204030204" pitchFamily="34" charset="0"/>
              </a:rPr>
              <a:t>DateTime.UtcNow.AddDays</a:t>
            </a:r>
            <a:r>
              <a:rPr lang="en-US" sz="1800">
                <a:effectLst/>
                <a:latin typeface="Calibri" panose="020F0502020204030204" pitchFamily="34" charset="0"/>
                <a:ea typeface="Calibri" panose="020F0502020204030204" pitchFamily="34" charset="0"/>
              </a:rPr>
              <a:t>(-14).</a:t>
            </a:r>
            <a:r>
              <a:rPr lang="en-US" sz="1800" err="1">
                <a:effectLst/>
                <a:latin typeface="Calibri" panose="020F0502020204030204" pitchFamily="34" charset="0"/>
                <a:ea typeface="Calibri" panose="020F0502020204030204" pitchFamily="34" charset="0"/>
              </a:rPr>
              <a:t>ToFileTimeUtc</a:t>
            </a:r>
            <a:r>
              <a:rPr lang="en-US" sz="1800">
                <a:effectLst/>
                <a:latin typeface="Calibri" panose="020F0502020204030204" pitchFamily="34" charset="0"/>
                <a:ea typeface="Calibri" panose="020F0502020204030204" pitchFamily="34" charset="0"/>
              </a:rPr>
              <a:t>(); // will produce a value like 125899488000000000</a:t>
            </a:r>
          </a:p>
          <a:p>
            <a:pPr marL="0" marR="0">
              <a:spcBef>
                <a:spcPts val="0"/>
              </a:spcBef>
              <a:spcAft>
                <a:spcPts val="0"/>
              </a:spcAft>
            </a:pPr>
            <a:r>
              <a:rPr lang="en-US" sz="1800">
                <a:effectLst/>
                <a:latin typeface="Calibri" panose="020F0502020204030204" pitchFamily="34" charset="0"/>
                <a:ea typeface="Calibri" panose="020F0502020204030204" pitchFamily="34" charset="0"/>
              </a:rPr>
              <a:t>var </a:t>
            </a:r>
            <a:r>
              <a:rPr lang="en-US" sz="1800" err="1">
                <a:effectLst/>
                <a:latin typeface="Calibri" panose="020F0502020204030204" pitchFamily="34" charset="0"/>
                <a:ea typeface="Calibri" panose="020F0502020204030204" pitchFamily="34" charset="0"/>
              </a:rPr>
              <a:t>queryString</a:t>
            </a:r>
            <a:r>
              <a:rPr lang="en-US" sz="1800">
                <a:effectLst/>
                <a:latin typeface="Calibri" panose="020F0502020204030204" pitchFamily="34" charset="0"/>
                <a:ea typeface="Calibri" panose="020F0502020204030204" pitchFamily="34" charset="0"/>
              </a:rPr>
              <a:t> = $"(&amp;(</a:t>
            </a:r>
            <a:r>
              <a:rPr lang="en-US" sz="1800" err="1">
                <a:effectLst/>
                <a:latin typeface="Calibri" panose="020F0502020204030204" pitchFamily="34" charset="0"/>
                <a:ea typeface="Calibri" panose="020F0502020204030204" pitchFamily="34" charset="0"/>
              </a:rPr>
              <a:t>objectClass</a:t>
            </a:r>
            <a:r>
              <a:rPr lang="en-US" sz="1800">
                <a:effectLst/>
                <a:latin typeface="Calibri" panose="020F0502020204030204" pitchFamily="34" charset="0"/>
                <a:ea typeface="Calibri" panose="020F0502020204030204" pitchFamily="34" charset="0"/>
              </a:rPr>
              <a:t>=computer)(</a:t>
            </a:r>
            <a:r>
              <a:rPr lang="en-US" sz="1800" err="1">
                <a:effectLst/>
                <a:latin typeface="Calibri" panose="020F0502020204030204" pitchFamily="34" charset="0"/>
                <a:ea typeface="Calibri" panose="020F0502020204030204" pitchFamily="34" charset="0"/>
              </a:rPr>
              <a:t>lastLogonTimestamp</a:t>
            </a:r>
            <a:r>
              <a:rPr lang="en-US" sz="1800">
                <a:effectLst/>
                <a:latin typeface="Calibri" panose="020F0502020204030204" pitchFamily="34" charset="0"/>
                <a:ea typeface="Calibri" panose="020F0502020204030204" pitchFamily="34" charset="0"/>
              </a:rPr>
              <a:t>&gt;={timestampLast14Days}))";</a:t>
            </a:r>
          </a:p>
          <a:p>
            <a:pPr marL="0" marR="0">
              <a:spcBef>
                <a:spcPts val="0"/>
              </a:spcBef>
              <a:spcAft>
                <a:spcPts val="0"/>
              </a:spcAft>
            </a:pPr>
            <a:r>
              <a:rPr lang="en-US" sz="180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a:effectLst/>
                <a:latin typeface="Calibri" panose="020F0502020204030204" pitchFamily="34" charset="0"/>
                <a:ea typeface="Calibri" panose="020F0502020204030204" pitchFamily="34" charset="0"/>
              </a:rPr>
              <a:t>var </a:t>
            </a:r>
            <a:r>
              <a:rPr lang="en-US" sz="1800" err="1">
                <a:effectLst/>
                <a:latin typeface="Calibri" panose="020F0502020204030204" pitchFamily="34" charset="0"/>
                <a:ea typeface="Calibri" panose="020F0502020204030204" pitchFamily="34" charset="0"/>
              </a:rPr>
              <a:t>propertiesToLoad</a:t>
            </a:r>
            <a:r>
              <a:rPr lang="en-US" sz="1800">
                <a:effectLst/>
                <a:latin typeface="Calibri" panose="020F0502020204030204" pitchFamily="34" charset="0"/>
                <a:ea typeface="Calibri" panose="020F0502020204030204" pitchFamily="34" charset="0"/>
              </a:rPr>
              <a:t> = new string[] { "</a:t>
            </a:r>
            <a:r>
              <a:rPr lang="en-US" sz="1800" err="1">
                <a:effectLst/>
                <a:latin typeface="Calibri" panose="020F0502020204030204" pitchFamily="34" charset="0"/>
                <a:ea typeface="Calibri" panose="020F0502020204030204" pitchFamily="34" charset="0"/>
              </a:rPr>
              <a:t>cn</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canonicalName</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operatingSystem</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operatingSystemVersion</a:t>
            </a:r>
            <a:r>
              <a:rPr lang="en-US" sz="1800">
                <a:effectLst/>
                <a:latin typeface="Calibri" panose="020F0502020204030204" pitchFamily="34" charset="0"/>
                <a:ea typeface="Calibri" panose="020F0502020204030204" pitchFamily="34" charset="0"/>
              </a:rPr>
              <a:t>",</a:t>
            </a:r>
          </a:p>
          <a:p>
            <a:pPr marL="0" marR="0">
              <a:spcBef>
                <a:spcPts val="0"/>
              </a:spcBef>
              <a:spcAft>
                <a:spcPts val="0"/>
              </a:spcAft>
            </a:pP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lastLogonTimestamp</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whenCreated</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whenChanged</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distinguishedName</a:t>
            </a:r>
            <a:r>
              <a:rPr lang="en-US" sz="1800">
                <a:effectLst/>
                <a:latin typeface="Calibri" panose="020F0502020204030204" pitchFamily="34" charset="0"/>
                <a:ea typeface="Calibri" panose="020F0502020204030204" pitchFamily="34" charset="0"/>
              </a:rPr>
              <a:t>"};</a:t>
            </a:r>
          </a:p>
          <a:p>
            <a:pPr marL="0" marR="0">
              <a:spcBef>
                <a:spcPts val="0"/>
              </a:spcBef>
              <a:spcAft>
                <a:spcPts val="0"/>
              </a:spcAft>
            </a:pPr>
            <a:r>
              <a:rPr lang="en-US" sz="1800" err="1">
                <a:effectLst/>
                <a:latin typeface="Calibri" panose="020F0502020204030204" pitchFamily="34" charset="0"/>
                <a:ea typeface="Calibri" panose="020F0502020204030204" pitchFamily="34" charset="0"/>
              </a:rPr>
              <a:t>DirectorySearcher</a:t>
            </a:r>
            <a:r>
              <a:rPr lang="en-US" sz="1800">
                <a:effectLst/>
                <a:latin typeface="Calibri" panose="020F0502020204030204" pitchFamily="34" charset="0"/>
                <a:ea typeface="Calibri" panose="020F0502020204030204" pitchFamily="34" charset="0"/>
              </a:rPr>
              <a:t> search = new </a:t>
            </a:r>
            <a:r>
              <a:rPr lang="en-US" sz="1800" err="1">
                <a:effectLst/>
                <a:latin typeface="Calibri" panose="020F0502020204030204" pitchFamily="34" charset="0"/>
                <a:ea typeface="Calibri" panose="020F0502020204030204" pitchFamily="34" charset="0"/>
              </a:rPr>
              <a:t>DirectorySearcher</a:t>
            </a:r>
            <a:r>
              <a:rPr lang="en-US" sz="1800">
                <a:effectLst/>
                <a:latin typeface="Calibri" panose="020F0502020204030204" pitchFamily="34" charset="0"/>
                <a:ea typeface="Calibri" panose="020F0502020204030204" pitchFamily="34" charset="0"/>
              </a:rPr>
              <a:t>(</a:t>
            </a:r>
            <a:r>
              <a:rPr lang="en-US" sz="1800" err="1">
                <a:effectLst/>
                <a:latin typeface="Calibri" panose="020F0502020204030204" pitchFamily="34" charset="0"/>
                <a:ea typeface="Calibri" panose="020F0502020204030204" pitchFamily="34" charset="0"/>
              </a:rPr>
              <a:t>directoryEntry</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queryString</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propertiesToLoad</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SearchScope.Subtree</a:t>
            </a:r>
            <a:r>
              <a:rPr lang="en-US" sz="1800">
                <a:effectLst/>
                <a:latin typeface="Calibri" panose="020F0502020204030204" pitchFamily="34" charset="0"/>
                <a:ea typeface="Calibri" panose="020F0502020204030204" pitchFamily="34" charset="0"/>
              </a:rPr>
              <a:t>);</a:t>
            </a:r>
          </a:p>
          <a:p>
            <a:pPr marL="0" marR="0">
              <a:spcBef>
                <a:spcPts val="0"/>
              </a:spcBef>
              <a:spcAft>
                <a:spcPts val="0"/>
              </a:spcAft>
            </a:pPr>
            <a:r>
              <a:rPr lang="en-US" sz="1800" err="1">
                <a:effectLst/>
                <a:latin typeface="Calibri" panose="020F0502020204030204" pitchFamily="34" charset="0"/>
                <a:ea typeface="Calibri" panose="020F0502020204030204" pitchFamily="34" charset="0"/>
              </a:rPr>
              <a:t>search.PageSize</a:t>
            </a:r>
            <a:r>
              <a:rPr lang="en-US" sz="1800">
                <a:effectLst/>
                <a:latin typeface="Calibri" panose="020F0502020204030204" pitchFamily="34" charset="0"/>
                <a:ea typeface="Calibri" panose="020F0502020204030204" pitchFamily="34" charset="0"/>
              </a:rPr>
              <a:t> = 1000;</a:t>
            </a:r>
          </a:p>
          <a:p>
            <a:pPr marL="0" marR="0">
              <a:spcBef>
                <a:spcPts val="0"/>
              </a:spcBef>
              <a:spcAft>
                <a:spcPts val="0"/>
              </a:spcAft>
            </a:pPr>
            <a:r>
              <a:rPr lang="en-US" sz="1800">
                <a:effectLst/>
                <a:latin typeface="Calibri" panose="020F0502020204030204" pitchFamily="34" charset="0"/>
                <a:ea typeface="Calibri" panose="020F0502020204030204" pitchFamily="34" charset="0"/>
              </a:rPr>
              <a:t>using (</a:t>
            </a:r>
            <a:r>
              <a:rPr lang="en-US" sz="1800" err="1">
                <a:effectLst/>
                <a:latin typeface="Calibri" panose="020F0502020204030204" pitchFamily="34" charset="0"/>
                <a:ea typeface="Calibri" panose="020F0502020204030204" pitchFamily="34" charset="0"/>
              </a:rPr>
              <a:t>SearchResultCollection</a:t>
            </a:r>
            <a:r>
              <a:rPr lang="en-US" sz="1800">
                <a:effectLst/>
                <a:latin typeface="Calibri" panose="020F0502020204030204" pitchFamily="34" charset="0"/>
                <a:ea typeface="Calibri" panose="020F0502020204030204" pitchFamily="34" charset="0"/>
              </a:rPr>
              <a:t> </a:t>
            </a:r>
            <a:r>
              <a:rPr lang="en-US" sz="1800" err="1">
                <a:effectLst/>
                <a:latin typeface="Calibri" panose="020F0502020204030204" pitchFamily="34" charset="0"/>
                <a:ea typeface="Calibri" panose="020F0502020204030204" pitchFamily="34" charset="0"/>
              </a:rPr>
              <a:t>src</a:t>
            </a:r>
            <a:r>
              <a:rPr lang="en-US" sz="1800">
                <a:effectLst/>
                <a:latin typeface="Calibri" panose="020F0502020204030204" pitchFamily="34" charset="0"/>
                <a:ea typeface="Calibri" panose="020F0502020204030204" pitchFamily="34" charset="0"/>
              </a:rPr>
              <a:t> = </a:t>
            </a:r>
            <a:r>
              <a:rPr lang="en-US" sz="1800" err="1">
                <a:effectLst/>
                <a:latin typeface="Calibri" panose="020F0502020204030204" pitchFamily="34" charset="0"/>
                <a:ea typeface="Calibri" panose="020F0502020204030204" pitchFamily="34" charset="0"/>
              </a:rPr>
              <a:t>search.FindAll</a:t>
            </a:r>
            <a:r>
              <a:rPr lang="en-US" sz="1800">
                <a:effectLst/>
                <a:latin typeface="Calibri" panose="020F0502020204030204" pitchFamily="34" charset="0"/>
                <a:ea typeface="Calibri" panose="020F0502020204030204" pitchFamily="34" charset="0"/>
              </a:rPr>
              <a:t>())</a:t>
            </a:r>
          </a:p>
          <a:p>
            <a:pPr marL="0" marR="0">
              <a:spcBef>
                <a:spcPts val="0"/>
              </a:spcBef>
              <a:spcAft>
                <a:spcPts val="0"/>
              </a:spcAft>
            </a:pPr>
            <a:r>
              <a:rPr lang="en-US" sz="1800">
                <a:effectLst/>
                <a:latin typeface="Calibri" panose="020F0502020204030204" pitchFamily="34" charset="0"/>
                <a:ea typeface="Calibri" panose="020F0502020204030204" pitchFamily="34" charset="0"/>
              </a:rPr>
              <a:t>{</a:t>
            </a:r>
          </a:p>
          <a:p>
            <a:pPr marL="0" marR="0">
              <a:spcBef>
                <a:spcPts val="0"/>
              </a:spcBef>
              <a:spcAft>
                <a:spcPts val="0"/>
              </a:spcAft>
            </a:pPr>
            <a:r>
              <a:rPr lang="en-US" sz="1800">
                <a:effectLst/>
                <a:latin typeface="Calibri" panose="020F0502020204030204" pitchFamily="34" charset="0"/>
                <a:ea typeface="Calibri" panose="020F0502020204030204" pitchFamily="34" charset="0"/>
              </a:rPr>
              <a:t>   foreach (</a:t>
            </a:r>
            <a:r>
              <a:rPr lang="en-US" sz="1800" err="1">
                <a:effectLst/>
                <a:latin typeface="Calibri" panose="020F0502020204030204" pitchFamily="34" charset="0"/>
                <a:ea typeface="Calibri" panose="020F0502020204030204" pitchFamily="34" charset="0"/>
              </a:rPr>
              <a:t>SearchResult</a:t>
            </a:r>
            <a:r>
              <a:rPr lang="en-US" sz="1800">
                <a:effectLst/>
                <a:latin typeface="Calibri" panose="020F0502020204030204" pitchFamily="34" charset="0"/>
                <a:ea typeface="Calibri" panose="020F0502020204030204" pitchFamily="34" charset="0"/>
              </a:rPr>
              <a:t> result in </a:t>
            </a:r>
            <a:r>
              <a:rPr lang="en-US" sz="1800" err="1">
                <a:effectLst/>
                <a:latin typeface="Calibri" panose="020F0502020204030204" pitchFamily="34" charset="0"/>
                <a:ea typeface="Calibri" panose="020F0502020204030204" pitchFamily="34" charset="0"/>
              </a:rPr>
              <a:t>src</a:t>
            </a:r>
            <a:r>
              <a:rPr lang="en-US" sz="1800">
                <a:effectLst/>
                <a:latin typeface="Calibri" panose="020F0502020204030204" pitchFamily="34" charset="0"/>
                <a:ea typeface="Calibri" panose="020F0502020204030204" pitchFamily="34" charset="0"/>
              </a:rPr>
              <a:t>)</a:t>
            </a:r>
          </a:p>
          <a:p>
            <a:pPr marL="0" marR="0">
              <a:spcBef>
                <a:spcPts val="0"/>
              </a:spcBef>
              <a:spcAft>
                <a:spcPts val="0"/>
              </a:spcAft>
            </a:pPr>
            <a:r>
              <a:rPr lang="en-US" sz="1800">
                <a:effectLst/>
                <a:latin typeface="Calibri" panose="020F0502020204030204" pitchFamily="34" charset="0"/>
                <a:ea typeface="Calibri" panose="020F0502020204030204" pitchFamily="34" charset="0"/>
              </a:rPr>
              <a:t>   </a:t>
            </a:r>
            <a:r>
              <a:rPr lang="da-DK" sz="1800">
                <a:effectLst/>
                <a:latin typeface="Calibri" panose="020F0502020204030204" pitchFamily="34" charset="0"/>
                <a:ea typeface="Calibri" panose="020F0502020204030204" pitchFamily="34" charset="0"/>
              </a:rPr>
              <a:t>{</a:t>
            </a:r>
            <a:endParaRPr lang="en-US" sz="1800">
              <a:effectLst/>
              <a:latin typeface="Calibri" panose="020F0502020204030204" pitchFamily="34" charset="0"/>
              <a:ea typeface="Calibri" panose="020F0502020204030204" pitchFamily="34" charset="0"/>
            </a:endParaRPr>
          </a:p>
          <a:p>
            <a:pPr marL="0" marR="0">
              <a:spcBef>
                <a:spcPts val="0"/>
              </a:spcBef>
              <a:spcAft>
                <a:spcPts val="0"/>
              </a:spcAft>
            </a:pPr>
            <a:r>
              <a:rPr lang="da-DK" sz="1800">
                <a:effectLst/>
                <a:latin typeface="Calibri" panose="020F0502020204030204" pitchFamily="34" charset="0"/>
                <a:ea typeface="Calibri" panose="020F0502020204030204" pitchFamily="34" charset="0"/>
              </a:rPr>
              <a:t>       </a:t>
            </a:r>
            <a:r>
              <a:rPr lang="da-DK" sz="1800" err="1">
                <a:effectLst/>
                <a:latin typeface="Calibri" panose="020F0502020204030204" pitchFamily="34" charset="0"/>
                <a:ea typeface="Calibri" panose="020F0502020204030204" pitchFamily="34" charset="0"/>
              </a:rPr>
              <a:t>DirectoryEntry</a:t>
            </a:r>
            <a:r>
              <a:rPr lang="da-DK" sz="1800">
                <a:effectLst/>
                <a:latin typeface="Calibri" panose="020F0502020204030204" pitchFamily="34" charset="0"/>
                <a:ea typeface="Calibri" panose="020F0502020204030204" pitchFamily="34" charset="0"/>
              </a:rPr>
              <a:t> computer = </a:t>
            </a:r>
            <a:r>
              <a:rPr lang="da-DK" sz="1800" err="1">
                <a:effectLst/>
                <a:latin typeface="Calibri" panose="020F0502020204030204" pitchFamily="34" charset="0"/>
                <a:ea typeface="Calibri" panose="020F0502020204030204" pitchFamily="34" charset="0"/>
              </a:rPr>
              <a:t>result.GetDirectoryEntry</a:t>
            </a:r>
            <a:r>
              <a:rPr lang="da-DK" sz="1800">
                <a:effectLst/>
                <a:latin typeface="Calibri" panose="020F0502020204030204" pitchFamily="34" charset="0"/>
                <a:ea typeface="Calibri" panose="020F0502020204030204" pitchFamily="34" charset="0"/>
              </a:rPr>
              <a:t>();</a:t>
            </a:r>
            <a:endParaRPr lang="en-US" sz="1800">
              <a:effectLst/>
              <a:latin typeface="Calibri" panose="020F0502020204030204" pitchFamily="34" charset="0"/>
              <a:ea typeface="Calibri" panose="020F0502020204030204" pitchFamily="34" charset="0"/>
            </a:endParaRPr>
          </a:p>
          <a:p>
            <a:pPr marL="0" marR="0">
              <a:spcBef>
                <a:spcPts val="0"/>
              </a:spcBef>
              <a:spcAft>
                <a:spcPts val="0"/>
              </a:spcAft>
            </a:pPr>
            <a:r>
              <a:rPr lang="da-DK" sz="1800">
                <a:effectLst/>
                <a:latin typeface="Calibri" panose="020F0502020204030204" pitchFamily="34" charset="0"/>
                <a:ea typeface="Calibri" panose="020F0502020204030204" pitchFamily="34" charset="0"/>
              </a:rPr>
              <a:t>       .....</a:t>
            </a:r>
            <a:endParaRPr lang="en-US" sz="1800">
              <a:effectLst/>
              <a:latin typeface="Calibri" panose="020F0502020204030204" pitchFamily="34" charset="0"/>
              <a:ea typeface="Calibri" panose="020F0502020204030204" pitchFamily="34" charset="0"/>
            </a:endParaRPr>
          </a:p>
          <a:p>
            <a:pPr marL="0" marR="0">
              <a:spcBef>
                <a:spcPts val="0"/>
              </a:spcBef>
              <a:spcAft>
                <a:spcPts val="0"/>
              </a:spcAft>
            </a:pPr>
            <a:r>
              <a:rPr lang="da-DK" sz="1800">
                <a:effectLst/>
                <a:latin typeface="Calibri" panose="020F0502020204030204" pitchFamily="34" charset="0"/>
                <a:ea typeface="Calibri" panose="020F0502020204030204" pitchFamily="34" charset="0"/>
              </a:rPr>
              <a:t>   }</a:t>
            </a:r>
            <a:endParaRPr lang="en-US" sz="1800">
              <a:effectLst/>
              <a:latin typeface="Calibri" panose="020F0502020204030204" pitchFamily="34" charset="0"/>
              <a:ea typeface="Calibri" panose="020F0502020204030204" pitchFamily="34" charset="0"/>
            </a:endParaRPr>
          </a:p>
          <a:p>
            <a:pPr marL="0" marR="0">
              <a:spcBef>
                <a:spcPts val="0"/>
              </a:spcBef>
              <a:spcAft>
                <a:spcPts val="0"/>
              </a:spcAft>
            </a:pPr>
            <a:r>
              <a:rPr lang="da-DK" sz="1800">
                <a:effectLst/>
                <a:latin typeface="Calibri" panose="020F0502020204030204" pitchFamily="34" charset="0"/>
                <a:ea typeface="Calibri" panose="020F0502020204030204" pitchFamily="34" charset="0"/>
              </a:rPr>
              <a:t>}</a:t>
            </a:r>
            <a:endParaRPr lang="en-US" sz="1800">
              <a:effectLst/>
              <a:latin typeface="Calibri" panose="020F0502020204030204" pitchFamily="34" charset="0"/>
              <a:ea typeface="Calibri" panose="020F0502020204030204" pitchFamily="34" charset="0"/>
            </a:endParaRPr>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861C510B-622E-4204-ADFB-27FECC316E95}" type="slidenum">
              <a:rPr lang="en-US" smtClean="0"/>
              <a:t>3</a:t>
            </a:fld>
            <a:endParaRPr lang="en-US"/>
          </a:p>
        </p:txBody>
      </p:sp>
    </p:spTree>
    <p:extLst>
      <p:ext uri="{BB962C8B-B14F-4D97-AF65-F5344CB8AC3E}">
        <p14:creationId xmlns:p14="http://schemas.microsoft.com/office/powerpoint/2010/main" val="147669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Anders will share how Client Health works and also give demo</a:t>
            </a:r>
          </a:p>
          <a:p>
            <a:endParaRPr lang="en-US"/>
          </a:p>
          <a:p>
            <a:endParaRPr lang="en-US"/>
          </a:p>
          <a:p>
            <a:r>
              <a:rPr lang="en-US"/>
              <a:t>The client can break. Don’t loose management of your endpoints.</a:t>
            </a:r>
          </a:p>
          <a:p>
            <a:endParaRPr lang="en-US"/>
          </a:p>
          <a:p>
            <a:r>
              <a:rPr lang="en-US"/>
              <a:t>It’s </a:t>
            </a:r>
            <a:r>
              <a:rPr lang="en-US" err="1"/>
              <a:t>powershell</a:t>
            </a:r>
            <a:r>
              <a:rPr lang="en-US"/>
              <a:t> based script, approximately 3500 lines of code. Tests specific components to verify if it is working or broken, and implement the respective fix. In some cases will reinstall the client.</a:t>
            </a:r>
          </a:p>
          <a:p>
            <a:r>
              <a:rPr lang="en-US"/>
              <a:t>Its initiated by the client itself, does not depend upon ConfigMgr to deploy it. ConfigMgr may not be capable of deploying the fix if the client itself is broken and ConfigMgr no longer have working management of it.</a:t>
            </a:r>
          </a:p>
          <a:p>
            <a:endParaRPr lang="en-US"/>
          </a:p>
          <a:p>
            <a:r>
              <a:rPr lang="en-US"/>
              <a:t>Deploy it at large using Group Policy. Scheduled tasks will start the script as system.</a:t>
            </a:r>
          </a:p>
          <a:p>
            <a:endParaRPr lang="en-US"/>
          </a:p>
          <a:p>
            <a:endParaRPr lang="en-US"/>
          </a:p>
        </p:txBody>
      </p:sp>
      <p:sp>
        <p:nvSpPr>
          <p:cNvPr id="4" name="Slide Number Placeholder 3"/>
          <p:cNvSpPr>
            <a:spLocks noGrp="1"/>
          </p:cNvSpPr>
          <p:nvPr>
            <p:ph type="sldNum" sz="quarter" idx="5"/>
          </p:nvPr>
        </p:nvSpPr>
        <p:spPr/>
        <p:txBody>
          <a:bodyPr/>
          <a:lstStyle/>
          <a:p>
            <a:fld id="{861C510B-622E-4204-ADFB-27FECC316E95}" type="slidenum">
              <a:rPr lang="en-US" smtClean="0"/>
              <a:t>4</a:t>
            </a:fld>
            <a:endParaRPr lang="en-US"/>
          </a:p>
        </p:txBody>
      </p:sp>
    </p:spTree>
    <p:extLst>
      <p:ext uri="{BB962C8B-B14F-4D97-AF65-F5344CB8AC3E}">
        <p14:creationId xmlns:p14="http://schemas.microsoft.com/office/powerpoint/2010/main" val="2417399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1C510B-622E-4204-ADFB-27FECC316E95}" type="slidenum">
              <a:rPr lang="en-US" smtClean="0"/>
              <a:t>7</a:t>
            </a:fld>
            <a:endParaRPr lang="en-US"/>
          </a:p>
        </p:txBody>
      </p:sp>
    </p:spTree>
    <p:extLst>
      <p:ext uri="{BB962C8B-B14F-4D97-AF65-F5344CB8AC3E}">
        <p14:creationId xmlns:p14="http://schemas.microsoft.com/office/powerpoint/2010/main" val="36617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Consolidating consequence of poor asset health with this one</a:t>
            </a:r>
          </a:p>
          <a:p>
            <a:endParaRPr lang="en-US"/>
          </a:p>
          <a:p>
            <a:r>
              <a:rPr lang="en-US"/>
              <a:t>High level demo of Defender for Endpoint in highly compromised demo environment.</a:t>
            </a:r>
          </a:p>
          <a:p>
            <a:pPr marL="171450" indent="-171450">
              <a:buFont typeface="Arial" panose="020B0604020202020204" pitchFamily="34" charset="0"/>
              <a:buChar char="•"/>
            </a:pPr>
            <a:r>
              <a:rPr lang="en-US"/>
              <a:t>Overview of security recommendations, showing how vulnerable you are when not installing updates</a:t>
            </a:r>
          </a:p>
          <a:p>
            <a:pPr marL="171450" indent="-171450">
              <a:buFont typeface="Arial" panose="020B0604020202020204" pitchFamily="34" charset="0"/>
              <a:buChar char="•"/>
            </a:pPr>
            <a:r>
              <a:rPr lang="en-US"/>
              <a:t>With advanced threat hunting, look at compromised domain controller that gets RDP logins from all over the world</a:t>
            </a:r>
          </a:p>
          <a:p>
            <a:endParaRPr lang="en-US"/>
          </a:p>
          <a:p>
            <a:endParaRPr lang="en-US"/>
          </a:p>
        </p:txBody>
      </p:sp>
      <p:sp>
        <p:nvSpPr>
          <p:cNvPr id="4" name="Slide Number Placeholder 3"/>
          <p:cNvSpPr>
            <a:spLocks noGrp="1"/>
          </p:cNvSpPr>
          <p:nvPr>
            <p:ph type="sldNum" sz="quarter" idx="5"/>
          </p:nvPr>
        </p:nvSpPr>
        <p:spPr/>
        <p:txBody>
          <a:bodyPr/>
          <a:lstStyle/>
          <a:p>
            <a:fld id="{861C510B-622E-4204-ADFB-27FECC316E95}" type="slidenum">
              <a:rPr lang="en-US" smtClean="0"/>
              <a:t>8</a:t>
            </a:fld>
            <a:endParaRPr lang="en-US"/>
          </a:p>
        </p:txBody>
      </p:sp>
    </p:spTree>
    <p:extLst>
      <p:ext uri="{BB962C8B-B14F-4D97-AF65-F5344CB8AC3E}">
        <p14:creationId xmlns:p14="http://schemas.microsoft.com/office/powerpoint/2010/main" val="2264078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2957988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2717463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2339136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9F4570-C5E1-4490-B2C9-C259A312DE3B}" type="datetimeFigureOut">
              <a:rPr lang="en-US" smtClean="0"/>
              <a:t>3/19/2021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36010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9F4570-C5E1-4490-B2C9-C259A312DE3B}" type="datetimeFigureOut">
              <a:rPr lang="en-US" smtClean="0"/>
              <a:t>3/19/2021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1308598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DF9F4570-C5E1-4490-B2C9-C259A312DE3B}" type="datetimeFigureOut">
              <a:rPr lang="en-US" smtClean="0"/>
              <a:t>3/19/2021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2963798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9F4570-C5E1-4490-B2C9-C259A312DE3B}" type="datetimeFigureOut">
              <a:rPr lang="en-US" smtClean="0"/>
              <a:t>3/19/2021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3451067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9F4570-C5E1-4490-B2C9-C259A312DE3B}" type="datetimeFigureOut">
              <a:rPr lang="en-US" smtClean="0"/>
              <a:t>3/19/2021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2035149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9F4570-C5E1-4490-B2C9-C259A312DE3B}" type="datetimeFigureOut">
              <a:rPr lang="en-US" smtClean="0"/>
              <a:t>3/19/2021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1822715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2530266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3558169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3732311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97635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1234998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3081289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9F4570-C5E1-4490-B2C9-C259A312DE3B}"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3420F-F13A-42D7-8CFE-5FFDD1EECE62}" type="slidenum">
              <a:rPr lang="en-US" smtClean="0"/>
              <a:t>‹#›</a:t>
            </a:fld>
            <a:endParaRPr lang="en-US"/>
          </a:p>
        </p:txBody>
      </p:sp>
    </p:spTree>
    <p:extLst>
      <p:ext uri="{BB962C8B-B14F-4D97-AF65-F5344CB8AC3E}">
        <p14:creationId xmlns:p14="http://schemas.microsoft.com/office/powerpoint/2010/main" val="2676910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F9F4570-C5E1-4490-B2C9-C259A312DE3B}" type="datetimeFigureOut">
              <a:rPr lang="en-US" smtClean="0"/>
              <a:t>3/19/2021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BE3420F-F13A-42D7-8CFE-5FFDD1EECE62}" type="slidenum">
              <a:rPr lang="en-US" smtClean="0"/>
              <a:t>‹#›</a:t>
            </a:fld>
            <a:endParaRPr lang="en-US"/>
          </a:p>
        </p:txBody>
      </p:sp>
    </p:spTree>
    <p:extLst>
      <p:ext uri="{BB962C8B-B14F-4D97-AF65-F5344CB8AC3E}">
        <p14:creationId xmlns:p14="http://schemas.microsoft.com/office/powerpoint/2010/main" val="4208671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0993-E03F-4A57-9E0E-F016D2FEEBA1}"/>
              </a:ext>
            </a:extLst>
          </p:cNvPr>
          <p:cNvSpPr>
            <a:spLocks noGrp="1"/>
          </p:cNvSpPr>
          <p:nvPr>
            <p:ph type="ctrTitle"/>
          </p:nvPr>
        </p:nvSpPr>
        <p:spPr>
          <a:xfrm>
            <a:off x="4974337" y="1265314"/>
            <a:ext cx="4299666" cy="3249131"/>
          </a:xfrm>
        </p:spPr>
        <p:txBody>
          <a:bodyPr>
            <a:normAutofit/>
          </a:bodyPr>
          <a:lstStyle/>
          <a:p>
            <a:pPr algn="l"/>
            <a:r>
              <a:rPr lang="en-US" sz="5000"/>
              <a:t>Why Endpoint Security</a:t>
            </a:r>
            <a:br>
              <a:rPr lang="en-US" sz="5000"/>
            </a:br>
            <a:r>
              <a:rPr lang="en-US" sz="5000"/>
              <a:t>begin with</a:t>
            </a:r>
            <a:br>
              <a:rPr lang="en-US" sz="5000"/>
            </a:br>
            <a:r>
              <a:rPr lang="en-US" sz="5000"/>
              <a:t>Asset Health</a:t>
            </a:r>
          </a:p>
        </p:txBody>
      </p:sp>
      <p:sp>
        <p:nvSpPr>
          <p:cNvPr id="3" name="Subtitle 2">
            <a:extLst>
              <a:ext uri="{FF2B5EF4-FFF2-40B4-BE49-F238E27FC236}">
                <a16:creationId xmlns:a16="http://schemas.microsoft.com/office/drawing/2014/main" id="{51BBD8D4-B7D6-4260-93CC-9565684C0F74}"/>
              </a:ext>
            </a:extLst>
          </p:cNvPr>
          <p:cNvSpPr>
            <a:spLocks noGrp="1"/>
          </p:cNvSpPr>
          <p:nvPr>
            <p:ph type="subTitle" idx="1"/>
          </p:nvPr>
        </p:nvSpPr>
        <p:spPr>
          <a:xfrm>
            <a:off x="1115272" y="4974756"/>
            <a:ext cx="8066050" cy="1158566"/>
          </a:xfrm>
        </p:spPr>
        <p:txBody>
          <a:bodyPr>
            <a:noAutofit/>
          </a:bodyPr>
          <a:lstStyle/>
          <a:p>
            <a:pPr algn="l">
              <a:lnSpc>
                <a:spcPct val="90000"/>
              </a:lnSpc>
            </a:pPr>
            <a:endParaRPr lang="en-US" sz="1100"/>
          </a:p>
          <a:p>
            <a:pPr algn="l">
              <a:lnSpc>
                <a:spcPct val="90000"/>
              </a:lnSpc>
            </a:pPr>
            <a:r>
              <a:rPr lang="en-US"/>
              <a:t>Kent Agerlund, Principal Consultant &amp; founder @ CTGlobal</a:t>
            </a:r>
          </a:p>
          <a:p>
            <a:pPr algn="l">
              <a:lnSpc>
                <a:spcPct val="90000"/>
              </a:lnSpc>
            </a:pPr>
            <a:r>
              <a:rPr lang="en-US"/>
              <a:t>Anders Roedland, Managing Consultant @ CTGlobal US</a:t>
            </a:r>
          </a:p>
        </p:txBody>
      </p:sp>
      <p:sp>
        <p:nvSpPr>
          <p:cNvPr id="28" name="Isosceles Triangle 9">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29" name="Graphic 6" descr="Laptop Secure">
            <a:extLst>
              <a:ext uri="{FF2B5EF4-FFF2-40B4-BE49-F238E27FC236}">
                <a16:creationId xmlns:a16="http://schemas.microsoft.com/office/drawing/2014/main" id="{56861D1B-734B-4C92-B2BC-9F0245FCB5D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604" y="1550139"/>
            <a:ext cx="3765692" cy="3765692"/>
          </a:xfrm>
          <a:prstGeom prst="rect">
            <a:avLst/>
          </a:prstGeom>
        </p:spPr>
      </p:pic>
      <p:pic>
        <p:nvPicPr>
          <p:cNvPr id="6" name="Picture 5">
            <a:extLst>
              <a:ext uri="{FF2B5EF4-FFF2-40B4-BE49-F238E27FC236}">
                <a16:creationId xmlns:a16="http://schemas.microsoft.com/office/drawing/2014/main" id="{1FF6EAD6-0012-42FF-A62D-B52C75CC99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8583" y="3876505"/>
            <a:ext cx="1087260" cy="269150"/>
          </a:xfrm>
          <a:prstGeom prst="rect">
            <a:avLst/>
          </a:prstGeom>
        </p:spPr>
      </p:pic>
      <p:pic>
        <p:nvPicPr>
          <p:cNvPr id="1026" name="Picture 2">
            <a:extLst>
              <a:ext uri="{FF2B5EF4-FFF2-40B4-BE49-F238E27FC236}">
                <a16:creationId xmlns:a16="http://schemas.microsoft.com/office/drawing/2014/main" id="{CF00681F-C1AE-49E4-9628-6E4A9A26A6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1413" y="2696556"/>
            <a:ext cx="1962300" cy="413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71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
                                            <p:txEl>
                                              <p:pRg st="1" end="1"/>
                                            </p:txEl>
                                          </p:spTgt>
                                        </p:tgtEl>
                                        <p:attrNameLst>
                                          <p:attrName>style.color</p:attrName>
                                        </p:attrNameLst>
                                      </p:cBhvr>
                                      <p:to>
                                        <a:srgbClr val="C42F1A"/>
                                      </p:to>
                                    </p:animClr>
                                    <p:animClr clrSpc="rgb" dir="cw">
                                      <p:cBhvr>
                                        <p:cTn id="7" dur="500" fill="hold"/>
                                        <p:tgtEl>
                                          <p:spTgt spid="3">
                                            <p:txEl>
                                              <p:pRg st="1" end="1"/>
                                            </p:txEl>
                                          </p:spTgt>
                                        </p:tgtEl>
                                        <p:attrNameLst>
                                          <p:attrName>fillcolor</p:attrName>
                                        </p:attrNameLst>
                                      </p:cBhvr>
                                      <p:to>
                                        <a:srgbClr val="C42F1A"/>
                                      </p:to>
                                    </p:animClr>
                                    <p:set>
                                      <p:cBhvr>
                                        <p:cTn id="8" dur="500" fill="hold"/>
                                        <p:tgtEl>
                                          <p:spTgt spid="3">
                                            <p:txEl>
                                              <p:pRg st="1" end="1"/>
                                            </p:txEl>
                                          </p:spTgt>
                                        </p:tgtEl>
                                        <p:attrNameLst>
                                          <p:attrName>fill.type</p:attrName>
                                        </p:attrNameLst>
                                      </p:cBhvr>
                                      <p:to>
                                        <p:strVal val="solid"/>
                                      </p:to>
                                    </p:set>
                                    <p:set>
                                      <p:cBhvr>
                                        <p:cTn id="9" dur="500" fill="hold"/>
                                        <p:tgtEl>
                                          <p:spTgt spid="3">
                                            <p:txEl>
                                              <p:pRg st="1" end="1"/>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nodeType="clickEffect">
                                  <p:stCondLst>
                                    <p:cond delay="0"/>
                                  </p:stCondLst>
                                  <p:childTnLst>
                                    <p:animClr clrSpc="rgb" dir="cw">
                                      <p:cBhvr override="childStyle">
                                        <p:cTn id="13" dur="500" fill="hold"/>
                                        <p:tgtEl>
                                          <p:spTgt spid="3">
                                            <p:txEl>
                                              <p:pRg st="2" end="2"/>
                                            </p:txEl>
                                          </p:spTgt>
                                        </p:tgtEl>
                                        <p:attrNameLst>
                                          <p:attrName>style.color</p:attrName>
                                        </p:attrNameLst>
                                      </p:cBhvr>
                                      <p:to>
                                        <a:srgbClr val="C42F1A"/>
                                      </p:to>
                                    </p:animClr>
                                    <p:animClr clrSpc="rgb" dir="cw">
                                      <p:cBhvr>
                                        <p:cTn id="14" dur="500" fill="hold"/>
                                        <p:tgtEl>
                                          <p:spTgt spid="3">
                                            <p:txEl>
                                              <p:pRg st="2" end="2"/>
                                            </p:txEl>
                                          </p:spTgt>
                                        </p:tgtEl>
                                        <p:attrNameLst>
                                          <p:attrName>fillcolor</p:attrName>
                                        </p:attrNameLst>
                                      </p:cBhvr>
                                      <p:to>
                                        <a:srgbClr val="C42F1A"/>
                                      </p:to>
                                    </p:animClr>
                                    <p:set>
                                      <p:cBhvr>
                                        <p:cTn id="15" dur="500" fill="hold"/>
                                        <p:tgtEl>
                                          <p:spTgt spid="3">
                                            <p:txEl>
                                              <p:pRg st="2" end="2"/>
                                            </p:txEl>
                                          </p:spTgt>
                                        </p:tgtEl>
                                        <p:attrNameLst>
                                          <p:attrName>fill.type</p:attrName>
                                        </p:attrNameLst>
                                      </p:cBhvr>
                                      <p:to>
                                        <p:strVal val="solid"/>
                                      </p:to>
                                    </p:set>
                                    <p:set>
                                      <p:cBhvr>
                                        <p:cTn id="16" dur="500" fill="hold"/>
                                        <p:tgtEl>
                                          <p:spTgt spid="3">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B36DC-03F6-4D51-98A9-E78B4E014855}"/>
              </a:ext>
            </a:extLst>
          </p:cNvPr>
          <p:cNvSpPr>
            <a:spLocks noGrp="1"/>
          </p:cNvSpPr>
          <p:nvPr>
            <p:ph type="title"/>
          </p:nvPr>
        </p:nvSpPr>
        <p:spPr/>
        <p:txBody>
          <a:bodyPr/>
          <a:lstStyle/>
          <a:p>
            <a:r>
              <a:rPr lang="en-US"/>
              <a:t>Introduction to Asset Health</a:t>
            </a:r>
          </a:p>
        </p:txBody>
      </p:sp>
      <p:sp>
        <p:nvSpPr>
          <p:cNvPr id="3" name="Content Placeholder 2">
            <a:extLst>
              <a:ext uri="{FF2B5EF4-FFF2-40B4-BE49-F238E27FC236}">
                <a16:creationId xmlns:a16="http://schemas.microsoft.com/office/drawing/2014/main" id="{5F7AC6D0-7C4D-437A-9039-D69BE051997F}"/>
              </a:ext>
            </a:extLst>
          </p:cNvPr>
          <p:cNvSpPr>
            <a:spLocks noGrp="1"/>
          </p:cNvSpPr>
          <p:nvPr>
            <p:ph idx="1"/>
          </p:nvPr>
        </p:nvSpPr>
        <p:spPr/>
        <p:txBody>
          <a:bodyPr/>
          <a:lstStyle/>
          <a:p>
            <a:pPr marL="0" indent="0">
              <a:buNone/>
            </a:pPr>
            <a:r>
              <a:rPr lang="en-US"/>
              <a:t>The Holistic Approach</a:t>
            </a:r>
          </a:p>
          <a:p>
            <a:pPr marL="0" indent="0">
              <a:buNone/>
            </a:pPr>
            <a:r>
              <a:rPr lang="en-US"/>
              <a:t>ConfigMgr Client Health</a:t>
            </a:r>
          </a:p>
          <a:p>
            <a:pPr marL="0" indent="0">
              <a:buNone/>
            </a:pPr>
            <a:r>
              <a:rPr lang="en-US"/>
              <a:t>ConfigMgr Component Health</a:t>
            </a:r>
          </a:p>
          <a:p>
            <a:pPr marL="0" indent="0">
              <a:buNone/>
            </a:pPr>
            <a:r>
              <a:rPr lang="en-US"/>
              <a:t>Consequences of Poor Asset Health</a:t>
            </a:r>
          </a:p>
          <a:p>
            <a:pPr marL="0" indent="0">
              <a:buNone/>
            </a:pPr>
            <a:r>
              <a:rPr lang="en-US"/>
              <a:t>Securing Endpoints</a:t>
            </a:r>
          </a:p>
        </p:txBody>
      </p:sp>
    </p:spTree>
    <p:extLst>
      <p:ext uri="{BB962C8B-B14F-4D97-AF65-F5344CB8AC3E}">
        <p14:creationId xmlns:p14="http://schemas.microsoft.com/office/powerpoint/2010/main" val="1812959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3A801-24E5-429A-A0AE-73D1A0969D23}"/>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The Holistic Approach</a:t>
            </a:r>
            <a:br>
              <a:rPr lang="en-US" sz="2600" kern="1200">
                <a:solidFill>
                  <a:srgbClr val="FFFFFF"/>
                </a:solidFill>
                <a:latin typeface="+mj-lt"/>
                <a:ea typeface="+mj-ea"/>
                <a:cs typeface="+mj-cs"/>
              </a:rPr>
            </a:br>
            <a:endParaRPr lang="en-US" sz="2600" kern="1200">
              <a:solidFill>
                <a:srgbClr val="FFFFFF"/>
              </a:solidFill>
              <a:latin typeface="+mj-lt"/>
              <a:ea typeface="+mj-ea"/>
              <a:cs typeface="+mj-cs"/>
            </a:endParaRPr>
          </a:p>
        </p:txBody>
      </p:sp>
      <p:pic>
        <p:nvPicPr>
          <p:cNvPr id="1026" name="Picture 2" descr="People Can Multitask Effectively - Fact or Myth?">
            <a:extLst>
              <a:ext uri="{FF2B5EF4-FFF2-40B4-BE49-F238E27FC236}">
                <a16:creationId xmlns:a16="http://schemas.microsoft.com/office/drawing/2014/main" id="{8DA65751-9C65-4FAC-A295-38F0595009A4}"/>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8463"/>
          <a:stretch/>
        </p:blipFill>
        <p:spPr bwMode="auto">
          <a:xfrm>
            <a:off x="4208463" y="672330"/>
            <a:ext cx="7482356" cy="3568278"/>
          </a:xfrm>
          <a:prstGeom prst="rect">
            <a:avLst/>
          </a:prstGeom>
          <a:extLst>
            <a:ext uri="{909E8E84-426E-40DD-AFC4-6F175D3DCCD1}">
              <a14:hiddenFill xmlns:a14="http://schemas.microsoft.com/office/drawing/2010/main">
                <a:solidFill>
                  <a:srgbClr val="FFFFFF"/>
                </a:solidFill>
              </a14:hiddenFill>
            </a:ext>
          </a:extLst>
        </p:spPr>
      </p:pic>
      <p:pic>
        <p:nvPicPr>
          <p:cNvPr id="5" name="Content Placeholder 4">
            <a:extLst>
              <a:ext uri="{FF2B5EF4-FFF2-40B4-BE49-F238E27FC236}">
                <a16:creationId xmlns:a16="http://schemas.microsoft.com/office/drawing/2014/main" id="{D1AFC389-7239-4634-8938-5A22FD858CDB}"/>
              </a:ext>
            </a:extLst>
          </p:cNvPr>
          <p:cNvPicPr>
            <a:picLocks noChangeAspect="1"/>
          </p:cNvPicPr>
          <p:nvPr/>
        </p:nvPicPr>
        <p:blipFill>
          <a:blip r:embed="rId4"/>
          <a:stretch>
            <a:fillRect/>
          </a:stretch>
        </p:blipFill>
        <p:spPr>
          <a:xfrm>
            <a:off x="4208463" y="4586288"/>
            <a:ext cx="7620862" cy="14524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39770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BD15A-E242-41A7-8269-DE6C8542CA3D}"/>
              </a:ext>
            </a:extLst>
          </p:cNvPr>
          <p:cNvSpPr>
            <a:spLocks noGrp="1"/>
          </p:cNvSpPr>
          <p:nvPr>
            <p:ph type="title"/>
          </p:nvPr>
        </p:nvSpPr>
        <p:spPr/>
        <p:txBody>
          <a:bodyPr/>
          <a:lstStyle/>
          <a:p>
            <a:r>
              <a:rPr lang="en-US"/>
              <a:t>ConfigMgr Client Health</a:t>
            </a:r>
          </a:p>
        </p:txBody>
      </p:sp>
      <p:sp>
        <p:nvSpPr>
          <p:cNvPr id="3" name="Content Placeholder 2">
            <a:extLst>
              <a:ext uri="{FF2B5EF4-FFF2-40B4-BE49-F238E27FC236}">
                <a16:creationId xmlns:a16="http://schemas.microsoft.com/office/drawing/2014/main" id="{95DCE880-0977-4475-891F-DB5E521CC9DF}"/>
              </a:ext>
            </a:extLst>
          </p:cNvPr>
          <p:cNvSpPr>
            <a:spLocks noGrp="1"/>
          </p:cNvSpPr>
          <p:nvPr>
            <p:ph idx="1"/>
          </p:nvPr>
        </p:nvSpPr>
        <p:spPr/>
        <p:txBody>
          <a:bodyPr/>
          <a:lstStyle/>
          <a:p>
            <a:r>
              <a:rPr lang="en-US"/>
              <a:t>The client CAN break!</a:t>
            </a:r>
          </a:p>
          <a:p>
            <a:r>
              <a:rPr lang="en-US"/>
              <a:t>PowerShell based solution to fix broken clients</a:t>
            </a:r>
          </a:p>
          <a:p>
            <a:r>
              <a:rPr lang="en-US"/>
              <a:t>Automate the fix at large</a:t>
            </a:r>
          </a:p>
          <a:p>
            <a:r>
              <a:rPr lang="en-US"/>
              <a:t>Webservice changed to .NET Framework 4.8</a:t>
            </a:r>
          </a:p>
          <a:p>
            <a:r>
              <a:rPr lang="en-US"/>
              <a:t>SOON: A new console extension</a:t>
            </a:r>
          </a:p>
          <a:p>
            <a:endParaRPr lang="en-US"/>
          </a:p>
          <a:p>
            <a:endParaRPr lang="en-US"/>
          </a:p>
          <a:p>
            <a:endParaRPr lang="en-US"/>
          </a:p>
        </p:txBody>
      </p:sp>
      <p:pic>
        <p:nvPicPr>
          <p:cNvPr id="9" name="Picture 8">
            <a:extLst>
              <a:ext uri="{FF2B5EF4-FFF2-40B4-BE49-F238E27FC236}">
                <a16:creationId xmlns:a16="http://schemas.microsoft.com/office/drawing/2014/main" id="{A56A0078-D175-4795-9E8E-5F21F0FCFF26}"/>
              </a:ext>
            </a:extLst>
          </p:cNvPr>
          <p:cNvPicPr>
            <a:picLocks noChangeAspect="1"/>
          </p:cNvPicPr>
          <p:nvPr/>
        </p:nvPicPr>
        <p:blipFill>
          <a:blip r:embed="rId3"/>
          <a:stretch>
            <a:fillRect/>
          </a:stretch>
        </p:blipFill>
        <p:spPr>
          <a:xfrm>
            <a:off x="6096000" y="1095469"/>
            <a:ext cx="5961975" cy="5652050"/>
          </a:xfrm>
          <a:prstGeom prst="rect">
            <a:avLst/>
          </a:prstGeom>
        </p:spPr>
      </p:pic>
    </p:spTree>
    <p:extLst>
      <p:ext uri="{BB962C8B-B14F-4D97-AF65-F5344CB8AC3E}">
        <p14:creationId xmlns:p14="http://schemas.microsoft.com/office/powerpoint/2010/main" val="2526087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7B681-1D62-4A14-B9CA-A3EBFDEE587D}"/>
              </a:ext>
            </a:extLst>
          </p:cNvPr>
          <p:cNvSpPr>
            <a:spLocks noGrp="1"/>
          </p:cNvSpPr>
          <p:nvPr>
            <p:ph type="title"/>
          </p:nvPr>
        </p:nvSpPr>
        <p:spPr/>
        <p:txBody>
          <a:bodyPr>
            <a:normAutofit/>
          </a:bodyPr>
          <a:lstStyle/>
          <a:p>
            <a:r>
              <a:rPr lang="en-US"/>
              <a:t>Health monitoring feature in CM2010</a:t>
            </a:r>
          </a:p>
        </p:txBody>
      </p:sp>
      <p:sp>
        <p:nvSpPr>
          <p:cNvPr id="3" name="Content Placeholder 2">
            <a:extLst>
              <a:ext uri="{FF2B5EF4-FFF2-40B4-BE49-F238E27FC236}">
                <a16:creationId xmlns:a16="http://schemas.microsoft.com/office/drawing/2014/main" id="{09224D58-8DA0-4173-ACB9-617C79A4AE6B}"/>
              </a:ext>
            </a:extLst>
          </p:cNvPr>
          <p:cNvSpPr>
            <a:spLocks noGrp="1"/>
          </p:cNvSpPr>
          <p:nvPr>
            <p:ph sz="half" idx="1"/>
          </p:nvPr>
        </p:nvSpPr>
        <p:spPr/>
        <p:txBody>
          <a:bodyPr>
            <a:normAutofit fontScale="25000" lnSpcReduction="20000"/>
          </a:bodyPr>
          <a:lstStyle/>
          <a:p>
            <a:r>
              <a:rPr lang="en-US" sz="5000" b="0" i="0">
                <a:solidFill>
                  <a:srgbClr val="171717"/>
                </a:solidFill>
                <a:effectLst/>
                <a:latin typeface="Segoe UI" panose="020B0502040204020203" pitchFamily="34" charset="0"/>
              </a:rPr>
              <a:t>Monitor the health of end-to-end scenarios. </a:t>
            </a:r>
          </a:p>
          <a:p>
            <a:pPr lvl="1"/>
            <a:r>
              <a:rPr lang="en-US" sz="4500" b="0" i="0">
                <a:solidFill>
                  <a:srgbClr val="171717"/>
                </a:solidFill>
                <a:effectLst/>
                <a:latin typeface="Segoe UI" panose="020B0502040204020203" pitchFamily="34" charset="0"/>
              </a:rPr>
              <a:t>Simulates activities to expose performance metrics and failure points.</a:t>
            </a:r>
          </a:p>
          <a:p>
            <a:pPr lvl="1"/>
            <a:r>
              <a:rPr lang="en-US" sz="4500" b="0" i="0">
                <a:solidFill>
                  <a:srgbClr val="171717"/>
                </a:solidFill>
                <a:effectLst/>
                <a:latin typeface="Segoe UI" panose="020B0502040204020203" pitchFamily="34" charset="0"/>
              </a:rPr>
              <a:t>These synthetic activities are similar to methods that Microsoft uses to monitor some components in its cloud services. </a:t>
            </a:r>
          </a:p>
          <a:p>
            <a:r>
              <a:rPr lang="en-US" sz="5000">
                <a:solidFill>
                  <a:srgbClr val="171717"/>
                </a:solidFill>
                <a:latin typeface="Segoe UI" panose="020B0502040204020203" pitchFamily="34" charset="0"/>
              </a:rPr>
              <a:t>SQL Broker</a:t>
            </a:r>
          </a:p>
          <a:p>
            <a:r>
              <a:rPr lang="en-US" sz="5000">
                <a:solidFill>
                  <a:srgbClr val="171717"/>
                </a:solidFill>
                <a:latin typeface="Segoe UI" panose="020B0502040204020203" pitchFamily="34" charset="0"/>
              </a:rPr>
              <a:t>Client health</a:t>
            </a:r>
          </a:p>
          <a:p>
            <a:endParaRPr lang="en-US"/>
          </a:p>
        </p:txBody>
      </p:sp>
      <p:sp>
        <p:nvSpPr>
          <p:cNvPr id="6" name="Content Placeholder 5">
            <a:extLst>
              <a:ext uri="{FF2B5EF4-FFF2-40B4-BE49-F238E27FC236}">
                <a16:creationId xmlns:a16="http://schemas.microsoft.com/office/drawing/2014/main" id="{458F838D-EE27-46D9-9F9A-0EA41169C73D}"/>
              </a:ext>
            </a:extLst>
          </p:cNvPr>
          <p:cNvSpPr>
            <a:spLocks noGrp="1"/>
          </p:cNvSpPr>
          <p:nvPr>
            <p:ph sz="half" idx="2"/>
          </p:nvPr>
        </p:nvSpPr>
        <p:spPr/>
        <p:txBody>
          <a:bodyPr>
            <a:normAutofit fontScale="25000" lnSpcReduction="20000"/>
          </a:bodyPr>
          <a:lstStyle/>
          <a:p>
            <a:pPr algn="l">
              <a:buFont typeface="Arial" panose="020B0604020202020204" pitchFamily="34" charset="0"/>
              <a:buChar char="•"/>
            </a:pPr>
            <a:r>
              <a:rPr lang="en-US" sz="3200" b="1" i="0">
                <a:solidFill>
                  <a:srgbClr val="171717"/>
                </a:solidFill>
                <a:effectLst/>
                <a:latin typeface="Segoe UI" panose="020B0502040204020203" pitchFamily="34" charset="0"/>
              </a:rPr>
              <a:t>Created client action</a:t>
            </a:r>
            <a:r>
              <a:rPr lang="en-US" sz="3200" b="0" i="0">
                <a:solidFill>
                  <a:srgbClr val="171717"/>
                </a:solidFill>
                <a:effectLst/>
                <a:latin typeface="Segoe UI" panose="020B0502040204020203" pitchFamily="34" charset="0"/>
              </a:rPr>
              <a:t>: Tests that the site can create a client action using the administration service.</a:t>
            </a:r>
          </a:p>
          <a:p>
            <a:pPr algn="l">
              <a:buFont typeface="Arial" panose="020B0604020202020204" pitchFamily="34" charset="0"/>
              <a:buChar char="•"/>
            </a:pPr>
            <a:r>
              <a:rPr lang="en-US" sz="3200" b="1" i="0" err="1">
                <a:solidFill>
                  <a:srgbClr val="171717"/>
                </a:solidFill>
                <a:effectLst/>
                <a:latin typeface="Segoe UI" panose="020B0502040204020203" pitchFamily="34" charset="0"/>
              </a:rPr>
              <a:t>CMPivot</a:t>
            </a:r>
            <a:r>
              <a:rPr lang="en-US" sz="3200" b="1" i="0">
                <a:solidFill>
                  <a:srgbClr val="171717"/>
                </a:solidFill>
                <a:effectLst/>
                <a:latin typeface="Segoe UI" panose="020B0502040204020203" pitchFamily="34" charset="0"/>
              </a:rPr>
              <a:t> configuration</a:t>
            </a:r>
            <a:r>
              <a:rPr lang="en-US" sz="3200" b="0" i="0">
                <a:solidFill>
                  <a:srgbClr val="171717"/>
                </a:solidFill>
                <a:effectLst/>
                <a:latin typeface="Segoe UI" panose="020B0502040204020203" pitchFamily="34" charset="0"/>
              </a:rPr>
              <a:t>: Makes sure that </a:t>
            </a:r>
            <a:r>
              <a:rPr lang="en-US" sz="3200" b="0" i="0" err="1">
                <a:solidFill>
                  <a:srgbClr val="171717"/>
                </a:solidFill>
                <a:effectLst/>
                <a:latin typeface="Segoe UI" panose="020B0502040204020203" pitchFamily="34" charset="0"/>
              </a:rPr>
              <a:t>CMPivot</a:t>
            </a:r>
            <a:r>
              <a:rPr lang="en-US" sz="3200" b="0" i="0">
                <a:solidFill>
                  <a:srgbClr val="171717"/>
                </a:solidFill>
                <a:effectLst/>
                <a:latin typeface="Segoe UI" panose="020B0502040204020203" pitchFamily="34" charset="0"/>
              </a:rPr>
              <a:t> is correctly configured see rcmctrl.log.</a:t>
            </a:r>
          </a:p>
          <a:p>
            <a:pPr algn="l">
              <a:buFont typeface="Arial" panose="020B0604020202020204" pitchFamily="34" charset="0"/>
              <a:buChar char="•"/>
            </a:pPr>
            <a:r>
              <a:rPr lang="en-US" sz="3200" b="1" i="0">
                <a:solidFill>
                  <a:srgbClr val="171717"/>
                </a:solidFill>
                <a:effectLst/>
                <a:latin typeface="Segoe UI" panose="020B0502040204020203" pitchFamily="34" charset="0"/>
              </a:rPr>
              <a:t>Client action result</a:t>
            </a:r>
            <a:r>
              <a:rPr lang="en-US" sz="3200" b="0" i="0">
                <a:solidFill>
                  <a:srgbClr val="171717"/>
                </a:solidFill>
                <a:effectLst/>
                <a:latin typeface="Segoe UI" panose="020B0502040204020203" pitchFamily="34" charset="0"/>
              </a:rPr>
              <a:t>: Tests that the CAS receives client action results from primary sites. This test can fail if the SQL Server Service Broker is unhealthy, or the site is in maintenance mode.</a:t>
            </a:r>
          </a:p>
          <a:p>
            <a:pPr algn="l">
              <a:buFont typeface="Arial" panose="020B0604020202020204" pitchFamily="34" charset="0"/>
              <a:buChar char="•"/>
            </a:pPr>
            <a:r>
              <a:rPr lang="en-US" sz="3200" b="1" i="0">
                <a:solidFill>
                  <a:srgbClr val="171717"/>
                </a:solidFill>
                <a:effectLst/>
                <a:latin typeface="Segoe UI" panose="020B0502040204020203" pitchFamily="34" charset="0"/>
              </a:rPr>
              <a:t>Processed client action</a:t>
            </a:r>
            <a:r>
              <a:rPr lang="en-US" sz="3200" b="0" i="0">
                <a:solidFill>
                  <a:srgbClr val="171717"/>
                </a:solidFill>
                <a:effectLst/>
                <a:latin typeface="Segoe UI" panose="020B0502040204020203" pitchFamily="34" charset="0"/>
              </a:rPr>
              <a:t>: For more detail, see objreplmgr.log.</a:t>
            </a:r>
          </a:p>
          <a:p>
            <a:pPr algn="l">
              <a:buFont typeface="Arial" panose="020B0604020202020204" pitchFamily="34" charset="0"/>
              <a:buChar char="•"/>
            </a:pPr>
            <a:r>
              <a:rPr lang="en-US" sz="3200" b="1" i="0">
                <a:solidFill>
                  <a:srgbClr val="171717"/>
                </a:solidFill>
                <a:effectLst/>
                <a:latin typeface="Segoe UI" panose="020B0502040204020203" pitchFamily="34" charset="0"/>
              </a:rPr>
              <a:t>Client action inbox backlog</a:t>
            </a:r>
            <a:r>
              <a:rPr lang="en-US" sz="3200" b="0" i="0">
                <a:solidFill>
                  <a:srgbClr val="171717"/>
                </a:solidFill>
                <a:effectLst/>
                <a:latin typeface="Segoe UI" panose="020B0502040204020203" pitchFamily="34" charset="0"/>
              </a:rPr>
              <a:t>: Checks the backlog for the </a:t>
            </a:r>
            <a:r>
              <a:rPr lang="en-US" sz="3200" b="0" i="0" err="1">
                <a:solidFill>
                  <a:srgbClr val="171717"/>
                </a:solidFill>
                <a:effectLst/>
                <a:latin typeface="Segoe UI" panose="020B0502040204020203" pitchFamily="34" charset="0"/>
              </a:rPr>
              <a:t>objmgr.box</a:t>
            </a:r>
            <a:r>
              <a:rPr lang="en-US" sz="3200" b="0" i="0">
                <a:solidFill>
                  <a:srgbClr val="171717"/>
                </a:solidFill>
                <a:effectLst/>
                <a:latin typeface="Segoe UI" panose="020B0502040204020203" pitchFamily="34" charset="0"/>
              </a:rPr>
              <a:t> inbox. For more detail, see objreplmgr.log.</a:t>
            </a:r>
          </a:p>
          <a:p>
            <a:pPr algn="l">
              <a:buFont typeface="Arial" panose="020B0604020202020204" pitchFamily="34" charset="0"/>
              <a:buChar char="•"/>
            </a:pPr>
            <a:r>
              <a:rPr lang="en-US" sz="3200" b="1" i="0">
                <a:solidFill>
                  <a:srgbClr val="171717"/>
                </a:solidFill>
                <a:effectLst/>
                <a:latin typeface="Segoe UI" panose="020B0502040204020203" pitchFamily="34" charset="0"/>
              </a:rPr>
              <a:t>Message Processing Engine backlog</a:t>
            </a:r>
            <a:r>
              <a:rPr lang="en-US" sz="3200" b="0" i="0">
                <a:solidFill>
                  <a:srgbClr val="171717"/>
                </a:solidFill>
                <a:effectLst/>
                <a:latin typeface="Segoe UI" panose="020B0502040204020203" pitchFamily="34" charset="0"/>
              </a:rPr>
              <a:t>: Checks the backlog for the message processing engine. For more detail, see SMS_MESSAGE_PROCESSING_ENGINE.log.</a:t>
            </a:r>
          </a:p>
          <a:p>
            <a:pPr algn="l">
              <a:buFont typeface="Arial" panose="020B0604020202020204" pitchFamily="34" charset="0"/>
              <a:buChar char="•"/>
            </a:pPr>
            <a:r>
              <a:rPr lang="en-US" sz="3200" b="1" i="0">
                <a:solidFill>
                  <a:srgbClr val="171717"/>
                </a:solidFill>
                <a:effectLst/>
                <a:latin typeface="Segoe UI" panose="020B0502040204020203" pitchFamily="34" charset="0"/>
              </a:rPr>
              <a:t>Management point client action backlog</a:t>
            </a:r>
            <a:r>
              <a:rPr lang="en-US" sz="3200" b="0" i="0">
                <a:solidFill>
                  <a:srgbClr val="171717"/>
                </a:solidFill>
                <a:effectLst/>
                <a:latin typeface="Segoe UI" panose="020B0502040204020203" pitchFamily="34" charset="0"/>
              </a:rPr>
              <a:t>: Checks the backlog for the SQL Server service broker queue </a:t>
            </a:r>
            <a:r>
              <a:rPr lang="en-US" sz="3200" b="0" i="0" err="1">
                <a:solidFill>
                  <a:srgbClr val="171717"/>
                </a:solidFill>
                <a:effectLst/>
                <a:latin typeface="Segoe UI" panose="020B0502040204020203" pitchFamily="34" charset="0"/>
              </a:rPr>
              <a:t>ConfigMgrBGBQueue</a:t>
            </a:r>
            <a:r>
              <a:rPr lang="en-US" sz="3200" b="0" i="0">
                <a:solidFill>
                  <a:srgbClr val="171717"/>
                </a:solidFill>
                <a:effectLst/>
                <a:latin typeface="Segoe UI" panose="020B0502040204020203" pitchFamily="34" charset="0"/>
              </a:rPr>
              <a:t>. Check the scenario health for the SQL Server service broker. For more detail, see the management point's bgbserver.log.</a:t>
            </a:r>
          </a:p>
          <a:p>
            <a:pPr algn="l">
              <a:buFont typeface="Arial" panose="020B0604020202020204" pitchFamily="34" charset="0"/>
              <a:buChar char="•"/>
            </a:pPr>
            <a:r>
              <a:rPr lang="en-US" sz="3200" b="1" i="0">
                <a:solidFill>
                  <a:srgbClr val="171717"/>
                </a:solidFill>
                <a:effectLst/>
                <a:latin typeface="Segoe UI" panose="020B0502040204020203" pitchFamily="34" charset="0"/>
              </a:rPr>
              <a:t>Client action result summary</a:t>
            </a:r>
            <a:r>
              <a:rPr lang="en-US" sz="3200" b="0" i="0">
                <a:solidFill>
                  <a:srgbClr val="171717"/>
                </a:solidFill>
                <a:effectLst/>
                <a:latin typeface="Segoe UI" panose="020B0502040204020203" pitchFamily="34" charset="0"/>
              </a:rPr>
              <a:t>: Checks the task to calculate client operation summary. For more detail, see statesys.log.</a:t>
            </a:r>
          </a:p>
          <a:p>
            <a:pPr algn="l">
              <a:buFont typeface="Arial" panose="020B0604020202020204" pitchFamily="34" charset="0"/>
              <a:buChar char="•"/>
            </a:pPr>
            <a:r>
              <a:rPr lang="en-US" sz="3200" b="1" i="0">
                <a:solidFill>
                  <a:srgbClr val="171717"/>
                </a:solidFill>
                <a:effectLst/>
                <a:latin typeface="Segoe UI" panose="020B0502040204020203" pitchFamily="34" charset="0"/>
              </a:rPr>
              <a:t>Management point online status</a:t>
            </a:r>
            <a:r>
              <a:rPr lang="en-US" sz="3200" b="0" i="0">
                <a:solidFill>
                  <a:srgbClr val="171717"/>
                </a:solidFill>
                <a:effectLst/>
                <a:latin typeface="Segoe UI" panose="020B0502040204020203" pitchFamily="34" charset="0"/>
              </a:rPr>
              <a:t>: Checks that management points are online and able to send actions to clients. For details, ccmexec.log, bgbsetup.log, and bgbserver.log.</a:t>
            </a:r>
          </a:p>
          <a:p>
            <a:pPr algn="l">
              <a:buFont typeface="Arial" panose="020B0604020202020204" pitchFamily="34" charset="0"/>
              <a:buChar char="•"/>
            </a:pPr>
            <a:r>
              <a:rPr lang="en-US" sz="3200" b="1" i="0">
                <a:solidFill>
                  <a:srgbClr val="171717"/>
                </a:solidFill>
                <a:effectLst/>
                <a:latin typeface="Segoe UI" panose="020B0502040204020203" pitchFamily="34" charset="0"/>
              </a:rPr>
              <a:t>Client health summary</a:t>
            </a:r>
            <a:r>
              <a:rPr lang="en-US" sz="3200" b="0" i="0">
                <a:solidFill>
                  <a:srgbClr val="171717"/>
                </a:solidFill>
                <a:effectLst/>
                <a:latin typeface="Segoe UI" panose="020B0502040204020203" pitchFamily="34" charset="0"/>
              </a:rPr>
              <a:t>: Checks the client health scheduled task. For more detail, see statesys.log.</a:t>
            </a:r>
          </a:p>
          <a:p>
            <a:pPr algn="l">
              <a:buFont typeface="Arial" panose="020B0604020202020204" pitchFamily="34" charset="0"/>
              <a:buChar char="•"/>
            </a:pPr>
            <a:r>
              <a:rPr lang="en-US" sz="3200" b="1" i="0">
                <a:solidFill>
                  <a:srgbClr val="171717"/>
                </a:solidFill>
                <a:effectLst/>
                <a:latin typeface="Segoe UI" panose="020B0502040204020203" pitchFamily="34" charset="0"/>
              </a:rPr>
              <a:t>Client state system inbox backlog</a:t>
            </a:r>
            <a:r>
              <a:rPr lang="en-US" sz="3200" b="0" i="0">
                <a:solidFill>
                  <a:srgbClr val="171717"/>
                </a:solidFill>
                <a:effectLst/>
                <a:latin typeface="Segoe UI" panose="020B0502040204020203" pitchFamily="34" charset="0"/>
              </a:rPr>
              <a:t>: Checks the backlog for the inbox auth\</a:t>
            </a:r>
            <a:r>
              <a:rPr lang="en-US" sz="3200" b="0" i="0" err="1">
                <a:solidFill>
                  <a:srgbClr val="171717"/>
                </a:solidFill>
                <a:effectLst/>
                <a:latin typeface="Segoe UI" panose="020B0502040204020203" pitchFamily="34" charset="0"/>
              </a:rPr>
              <a:t>statesys.box</a:t>
            </a:r>
            <a:r>
              <a:rPr lang="en-US" sz="3200" b="0" i="0">
                <a:solidFill>
                  <a:srgbClr val="171717"/>
                </a:solidFill>
                <a:effectLst/>
                <a:latin typeface="Segoe UI" panose="020B0502040204020203" pitchFamily="34" charset="0"/>
              </a:rPr>
              <a:t>\incoming. For more detail, see statesys.log.</a:t>
            </a:r>
          </a:p>
          <a:p>
            <a:endParaRPr lang="en-US"/>
          </a:p>
        </p:txBody>
      </p:sp>
      <p:pic>
        <p:nvPicPr>
          <p:cNvPr id="5" name="Picture 4" descr="Graphical user interface, text&#10;&#10;Description automatically generated">
            <a:extLst>
              <a:ext uri="{FF2B5EF4-FFF2-40B4-BE49-F238E27FC236}">
                <a16:creationId xmlns:a16="http://schemas.microsoft.com/office/drawing/2014/main" id="{8F84491D-CDB8-497F-B5A5-E48B878DE157}"/>
              </a:ext>
            </a:extLst>
          </p:cNvPr>
          <p:cNvPicPr>
            <a:picLocks noChangeAspect="1"/>
          </p:cNvPicPr>
          <p:nvPr/>
        </p:nvPicPr>
        <p:blipFill rotWithShape="1">
          <a:blip r:embed="rId2"/>
          <a:srcRect r="-11" b="5006"/>
          <a:stretch/>
        </p:blipFill>
        <p:spPr>
          <a:xfrm>
            <a:off x="9502603" y="531401"/>
            <a:ext cx="2528559" cy="2514609"/>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2BC293E5-EC42-422D-BD8A-AB710D80F419}"/>
              </a:ext>
            </a:extLst>
          </p:cNvPr>
          <p:cNvPicPr>
            <a:picLocks noChangeAspect="1"/>
          </p:cNvPicPr>
          <p:nvPr/>
        </p:nvPicPr>
        <p:blipFill rotWithShape="1">
          <a:blip r:embed="rId3"/>
          <a:srcRect r="18593"/>
          <a:stretch/>
        </p:blipFill>
        <p:spPr>
          <a:xfrm>
            <a:off x="9393085" y="3134809"/>
            <a:ext cx="2747593" cy="1814120"/>
          </a:xfrm>
          <a:prstGeom prst="rect">
            <a:avLst/>
          </a:prstGeom>
        </p:spPr>
      </p:pic>
    </p:spTree>
    <p:extLst>
      <p:ext uri="{BB962C8B-B14F-4D97-AF65-F5344CB8AC3E}">
        <p14:creationId xmlns:p14="http://schemas.microsoft.com/office/powerpoint/2010/main" val="1878662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5C31DD-A548-45A0-9389-1D2B4842F38F}"/>
              </a:ext>
            </a:extLst>
          </p:cNvPr>
          <p:cNvPicPr>
            <a:picLocks noChangeAspect="1"/>
          </p:cNvPicPr>
          <p:nvPr/>
        </p:nvPicPr>
        <p:blipFill>
          <a:blip r:embed="rId2"/>
          <a:stretch>
            <a:fillRect/>
          </a:stretch>
        </p:blipFill>
        <p:spPr>
          <a:xfrm>
            <a:off x="5040248" y="811182"/>
            <a:ext cx="6986329" cy="2928140"/>
          </a:xfrm>
          <a:prstGeom prst="rect">
            <a:avLst/>
          </a:prstGeom>
        </p:spPr>
      </p:pic>
      <p:sp>
        <p:nvSpPr>
          <p:cNvPr id="2" name="Title 1">
            <a:extLst>
              <a:ext uri="{FF2B5EF4-FFF2-40B4-BE49-F238E27FC236}">
                <a16:creationId xmlns:a16="http://schemas.microsoft.com/office/drawing/2014/main" id="{24F5F019-92CC-416A-80DD-E520394B9571}"/>
              </a:ext>
            </a:extLst>
          </p:cNvPr>
          <p:cNvSpPr>
            <a:spLocks noGrp="1"/>
          </p:cNvSpPr>
          <p:nvPr>
            <p:ph type="title"/>
          </p:nvPr>
        </p:nvSpPr>
        <p:spPr/>
        <p:txBody>
          <a:bodyPr/>
          <a:lstStyle/>
          <a:p>
            <a:r>
              <a:rPr lang="en-US"/>
              <a:t>CCM Evaluation</a:t>
            </a:r>
          </a:p>
        </p:txBody>
      </p:sp>
      <p:sp>
        <p:nvSpPr>
          <p:cNvPr id="3" name="Content Placeholder 2">
            <a:extLst>
              <a:ext uri="{FF2B5EF4-FFF2-40B4-BE49-F238E27FC236}">
                <a16:creationId xmlns:a16="http://schemas.microsoft.com/office/drawing/2014/main" id="{4FA386FD-D2CC-4079-93F1-A230719FB5CA}"/>
              </a:ext>
            </a:extLst>
          </p:cNvPr>
          <p:cNvSpPr>
            <a:spLocks noGrp="1"/>
          </p:cNvSpPr>
          <p:nvPr>
            <p:ph idx="1"/>
          </p:nvPr>
        </p:nvSpPr>
        <p:spPr/>
        <p:txBody>
          <a:bodyPr/>
          <a:lstStyle/>
          <a:p>
            <a:endParaRPr lang="en-US"/>
          </a:p>
        </p:txBody>
      </p:sp>
      <p:pic>
        <p:nvPicPr>
          <p:cNvPr id="11" name="Picture 10">
            <a:extLst>
              <a:ext uri="{FF2B5EF4-FFF2-40B4-BE49-F238E27FC236}">
                <a16:creationId xmlns:a16="http://schemas.microsoft.com/office/drawing/2014/main" id="{4239D370-8C91-41EF-BFB2-2CDDB7EC886C}"/>
              </a:ext>
            </a:extLst>
          </p:cNvPr>
          <p:cNvPicPr>
            <a:picLocks noChangeAspect="1"/>
          </p:cNvPicPr>
          <p:nvPr/>
        </p:nvPicPr>
        <p:blipFill>
          <a:blip r:embed="rId3"/>
          <a:stretch>
            <a:fillRect/>
          </a:stretch>
        </p:blipFill>
        <p:spPr>
          <a:xfrm>
            <a:off x="5040248" y="1437778"/>
            <a:ext cx="5325924" cy="2716277"/>
          </a:xfrm>
          <a:prstGeom prst="rect">
            <a:avLst/>
          </a:prstGeom>
        </p:spPr>
      </p:pic>
      <p:pic>
        <p:nvPicPr>
          <p:cNvPr id="15" name="Picture 14">
            <a:extLst>
              <a:ext uri="{FF2B5EF4-FFF2-40B4-BE49-F238E27FC236}">
                <a16:creationId xmlns:a16="http://schemas.microsoft.com/office/drawing/2014/main" id="{CC5046E6-BBC0-4016-AB22-7E0A6EF01EF2}"/>
              </a:ext>
            </a:extLst>
          </p:cNvPr>
          <p:cNvPicPr>
            <a:picLocks noChangeAspect="1"/>
          </p:cNvPicPr>
          <p:nvPr/>
        </p:nvPicPr>
        <p:blipFill>
          <a:blip r:embed="rId4"/>
          <a:stretch>
            <a:fillRect/>
          </a:stretch>
        </p:blipFill>
        <p:spPr>
          <a:xfrm>
            <a:off x="573293" y="1437778"/>
            <a:ext cx="4317370" cy="3587380"/>
          </a:xfrm>
          <a:prstGeom prst="rect">
            <a:avLst/>
          </a:prstGeom>
        </p:spPr>
      </p:pic>
      <p:pic>
        <p:nvPicPr>
          <p:cNvPr id="13" name="Picture 12">
            <a:extLst>
              <a:ext uri="{FF2B5EF4-FFF2-40B4-BE49-F238E27FC236}">
                <a16:creationId xmlns:a16="http://schemas.microsoft.com/office/drawing/2014/main" id="{0DC41DBF-14AD-4D69-B0D2-3D7492DFE1F7}"/>
              </a:ext>
            </a:extLst>
          </p:cNvPr>
          <p:cNvPicPr>
            <a:picLocks noChangeAspect="1"/>
          </p:cNvPicPr>
          <p:nvPr/>
        </p:nvPicPr>
        <p:blipFill>
          <a:blip r:embed="rId5"/>
          <a:stretch>
            <a:fillRect/>
          </a:stretch>
        </p:blipFill>
        <p:spPr>
          <a:xfrm>
            <a:off x="3781014" y="3974009"/>
            <a:ext cx="8169762" cy="2892426"/>
          </a:xfrm>
          <a:prstGeom prst="rect">
            <a:avLst/>
          </a:prstGeom>
        </p:spPr>
      </p:pic>
    </p:spTree>
    <p:extLst>
      <p:ext uri="{BB962C8B-B14F-4D97-AF65-F5344CB8AC3E}">
        <p14:creationId xmlns:p14="http://schemas.microsoft.com/office/powerpoint/2010/main" val="251746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holding a suitcase&#10;&#10;Description automatically generated with low confidence">
            <a:extLst>
              <a:ext uri="{FF2B5EF4-FFF2-40B4-BE49-F238E27FC236}">
                <a16:creationId xmlns:a16="http://schemas.microsoft.com/office/drawing/2014/main" id="{4DDE61D2-8C8C-4B3E-B310-7A2124C76161}"/>
              </a:ext>
            </a:extLst>
          </p:cNvPr>
          <p:cNvPicPr>
            <a:picLocks noChangeAspect="1"/>
          </p:cNvPicPr>
          <p:nvPr/>
        </p:nvPicPr>
        <p:blipFill rotWithShape="1">
          <a:blip r:embed="rId3"/>
          <a:srcRect l="11323" r="17875"/>
          <a:stretch/>
        </p:blipFill>
        <p:spPr>
          <a:xfrm>
            <a:off x="0" y="72938"/>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 name="Title 1">
            <a:extLst>
              <a:ext uri="{FF2B5EF4-FFF2-40B4-BE49-F238E27FC236}">
                <a16:creationId xmlns:a16="http://schemas.microsoft.com/office/drawing/2014/main" id="{41951FB6-69FC-4A40-8979-2C9F0AD8279C}"/>
              </a:ext>
            </a:extLst>
          </p:cNvPr>
          <p:cNvSpPr>
            <a:spLocks noGrp="1"/>
          </p:cNvSpPr>
          <p:nvPr>
            <p:ph type="title"/>
          </p:nvPr>
        </p:nvSpPr>
        <p:spPr>
          <a:xfrm>
            <a:off x="4991548" y="407987"/>
            <a:ext cx="6556984" cy="1325563"/>
          </a:xfrm>
        </p:spPr>
        <p:txBody>
          <a:bodyPr>
            <a:normAutofit/>
          </a:bodyPr>
          <a:lstStyle/>
          <a:p>
            <a:r>
              <a:rPr lang="en-US" sz="4000"/>
              <a:t>ConfigMgr component Health</a:t>
            </a:r>
          </a:p>
        </p:txBody>
      </p:sp>
      <p:graphicFrame>
        <p:nvGraphicFramePr>
          <p:cNvPr id="4" name="Content Placeholder 3">
            <a:extLst>
              <a:ext uri="{FF2B5EF4-FFF2-40B4-BE49-F238E27FC236}">
                <a16:creationId xmlns:a16="http://schemas.microsoft.com/office/drawing/2014/main" id="{CD18A75E-FEDD-4AFB-A89C-322D53614F3F}"/>
              </a:ext>
            </a:extLst>
          </p:cNvPr>
          <p:cNvGraphicFramePr>
            <a:graphicFrameLocks noGrp="1"/>
          </p:cNvGraphicFramePr>
          <p:nvPr>
            <p:ph idx="1"/>
            <p:extLst>
              <p:ext uri="{D42A27DB-BD31-4B8C-83A1-F6EECF244321}">
                <p14:modId xmlns:p14="http://schemas.microsoft.com/office/powerpoint/2010/main" val="774896949"/>
              </p:ext>
            </p:extLst>
          </p:nvPr>
        </p:nvGraphicFramePr>
        <p:xfrm>
          <a:off x="5827048" y="1868487"/>
          <a:ext cx="5721484"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2" name="Group 21">
            <a:extLst>
              <a:ext uri="{FF2B5EF4-FFF2-40B4-BE49-F238E27FC236}">
                <a16:creationId xmlns:a16="http://schemas.microsoft.com/office/drawing/2014/main" id="{FC390904-CD9B-4EA5-BEEC-F9F3A5F9B109}"/>
              </a:ext>
            </a:extLst>
          </p:cNvPr>
          <p:cNvGrpSpPr/>
          <p:nvPr/>
        </p:nvGrpSpPr>
        <p:grpSpPr>
          <a:xfrm>
            <a:off x="3767928" y="2333683"/>
            <a:ext cx="4366305" cy="2120512"/>
            <a:chOff x="3767928" y="2333683"/>
            <a:chExt cx="4366305" cy="2120512"/>
          </a:xfrm>
        </p:grpSpPr>
        <p:sp>
          <p:nvSpPr>
            <p:cNvPr id="3" name="Oval 2">
              <a:extLst>
                <a:ext uri="{FF2B5EF4-FFF2-40B4-BE49-F238E27FC236}">
                  <a16:creationId xmlns:a16="http://schemas.microsoft.com/office/drawing/2014/main" id="{04AD483A-DF31-4D31-8181-E9807BC68A35}"/>
                </a:ext>
              </a:extLst>
            </p:cNvPr>
            <p:cNvSpPr/>
            <p:nvPr/>
          </p:nvSpPr>
          <p:spPr>
            <a:xfrm>
              <a:off x="3767928" y="2486551"/>
              <a:ext cx="2127990" cy="67177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ROOT\</a:t>
              </a:r>
              <a:r>
                <a:rPr lang="en-US" sz="1050" err="1"/>
                <a:t>ccm</a:t>
              </a:r>
              <a:r>
                <a:rPr lang="en-US" sz="1050"/>
                <a:t>\</a:t>
              </a:r>
              <a:r>
                <a:rPr lang="en-US" sz="1050" err="1"/>
                <a:t>InvAgt</a:t>
              </a:r>
              <a:r>
                <a:rPr lang="en-US" sz="1050"/>
                <a:t> </a:t>
              </a:r>
              <a:r>
                <a:rPr lang="en-US" sz="1050" err="1"/>
                <a:t>InventoryActionStatus</a:t>
              </a:r>
              <a:endParaRPr lang="en-US" sz="1050"/>
            </a:p>
          </p:txBody>
        </p:sp>
        <p:cxnSp>
          <p:nvCxnSpPr>
            <p:cNvPr id="7" name="Straight Connector 6">
              <a:extLst>
                <a:ext uri="{FF2B5EF4-FFF2-40B4-BE49-F238E27FC236}">
                  <a16:creationId xmlns:a16="http://schemas.microsoft.com/office/drawing/2014/main" id="{6C864499-A8DA-492C-9CEA-7F013E17D7AC}"/>
                </a:ext>
              </a:extLst>
            </p:cNvPr>
            <p:cNvCxnSpPr>
              <a:endCxn id="3" idx="6"/>
            </p:cNvCxnSpPr>
            <p:nvPr/>
          </p:nvCxnSpPr>
          <p:spPr>
            <a:xfrm flipH="1">
              <a:off x="5895918" y="2333683"/>
              <a:ext cx="2238315" cy="48875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9965757-A20E-4D5E-9E86-E9419842141A}"/>
                </a:ext>
              </a:extLst>
            </p:cNvPr>
            <p:cNvCxnSpPr>
              <a:cxnSpLocks/>
              <a:endCxn id="3" idx="6"/>
            </p:cNvCxnSpPr>
            <p:nvPr/>
          </p:nvCxnSpPr>
          <p:spPr>
            <a:xfrm flipH="1" flipV="1">
              <a:off x="5895918" y="2822439"/>
              <a:ext cx="886350" cy="28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1B8FB6-1693-4387-BAE2-C6CBB52B72A9}"/>
                </a:ext>
              </a:extLst>
            </p:cNvPr>
            <p:cNvCxnSpPr>
              <a:cxnSpLocks/>
              <a:endCxn id="3" idx="6"/>
            </p:cNvCxnSpPr>
            <p:nvPr/>
          </p:nvCxnSpPr>
          <p:spPr>
            <a:xfrm flipH="1" flipV="1">
              <a:off x="5895918" y="2822439"/>
              <a:ext cx="1032206" cy="1631756"/>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171DCBE4-7C51-4C66-8670-D8A53F4BDA5C}"/>
              </a:ext>
            </a:extLst>
          </p:cNvPr>
          <p:cNvGrpSpPr/>
          <p:nvPr/>
        </p:nvGrpSpPr>
        <p:grpSpPr>
          <a:xfrm>
            <a:off x="4162482" y="5700917"/>
            <a:ext cx="4027849" cy="671776"/>
            <a:chOff x="4162482" y="5700917"/>
            <a:chExt cx="4027849" cy="671776"/>
          </a:xfrm>
        </p:grpSpPr>
        <p:sp>
          <p:nvSpPr>
            <p:cNvPr id="14" name="Oval 13">
              <a:extLst>
                <a:ext uri="{FF2B5EF4-FFF2-40B4-BE49-F238E27FC236}">
                  <a16:creationId xmlns:a16="http://schemas.microsoft.com/office/drawing/2014/main" id="{D4DDC8FE-8F73-482F-9E07-E586AA6AA407}"/>
                </a:ext>
              </a:extLst>
            </p:cNvPr>
            <p:cNvSpPr/>
            <p:nvPr/>
          </p:nvSpPr>
          <p:spPr>
            <a:xfrm>
              <a:off x="4162482" y="5700917"/>
              <a:ext cx="2412221" cy="67177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t>root\</a:t>
              </a:r>
              <a:r>
                <a:rPr lang="en-US" sz="1000" err="1"/>
                <a:t>ccm</a:t>
              </a:r>
              <a:r>
                <a:rPr lang="en-US" sz="1000"/>
                <a:t>\</a:t>
              </a:r>
              <a:r>
                <a:rPr lang="en-US" sz="1000" err="1"/>
                <a:t>LocationServices</a:t>
              </a:r>
              <a:r>
                <a:rPr lang="en-US" sz="1000"/>
                <a:t> </a:t>
              </a:r>
              <a:r>
                <a:rPr lang="en-US" sz="1000" err="1"/>
                <a:t>BoundaryGroupCache</a:t>
              </a:r>
              <a:endParaRPr lang="en-US" sz="1000"/>
            </a:p>
          </p:txBody>
        </p:sp>
        <p:cxnSp>
          <p:nvCxnSpPr>
            <p:cNvPr id="16" name="Straight Connector 15">
              <a:extLst>
                <a:ext uri="{FF2B5EF4-FFF2-40B4-BE49-F238E27FC236}">
                  <a16:creationId xmlns:a16="http://schemas.microsoft.com/office/drawing/2014/main" id="{6ABBF7CF-4914-4B58-AABE-CC95C8CFD2B1}"/>
                </a:ext>
              </a:extLst>
            </p:cNvPr>
            <p:cNvCxnSpPr>
              <a:cxnSpLocks/>
              <a:stCxn id="14" idx="6"/>
            </p:cNvCxnSpPr>
            <p:nvPr/>
          </p:nvCxnSpPr>
          <p:spPr>
            <a:xfrm flipV="1">
              <a:off x="6574703" y="5822989"/>
              <a:ext cx="1615628" cy="213816"/>
            </a:xfrm>
            <a:prstGeom prst="line">
              <a:avLst/>
            </a:prstGeom>
          </p:spPr>
          <p:style>
            <a:lnRef idx="1">
              <a:schemeClr val="accent5"/>
            </a:lnRef>
            <a:fillRef idx="0">
              <a:schemeClr val="accent5"/>
            </a:fillRef>
            <a:effectRef idx="0">
              <a:schemeClr val="accent5"/>
            </a:effectRef>
            <a:fontRef idx="minor">
              <a:schemeClr val="tx1"/>
            </a:fontRef>
          </p:style>
        </p:cxnSp>
      </p:grpSp>
      <p:grpSp>
        <p:nvGrpSpPr>
          <p:cNvPr id="24" name="Group 23">
            <a:extLst>
              <a:ext uri="{FF2B5EF4-FFF2-40B4-BE49-F238E27FC236}">
                <a16:creationId xmlns:a16="http://schemas.microsoft.com/office/drawing/2014/main" id="{6C1472E5-DEE7-4F0F-85EB-4F1510849D1B}"/>
              </a:ext>
            </a:extLst>
          </p:cNvPr>
          <p:cNvGrpSpPr/>
          <p:nvPr/>
        </p:nvGrpSpPr>
        <p:grpSpPr>
          <a:xfrm>
            <a:off x="9779779" y="1070768"/>
            <a:ext cx="2412221" cy="1649993"/>
            <a:chOff x="9779779" y="1070768"/>
            <a:chExt cx="2412221" cy="1649993"/>
          </a:xfrm>
        </p:grpSpPr>
        <p:sp>
          <p:nvSpPr>
            <p:cNvPr id="19" name="Oval 18">
              <a:extLst>
                <a:ext uri="{FF2B5EF4-FFF2-40B4-BE49-F238E27FC236}">
                  <a16:creationId xmlns:a16="http://schemas.microsoft.com/office/drawing/2014/main" id="{8BE4811F-D264-4FF1-B8EF-DBA96303071A}"/>
                </a:ext>
              </a:extLst>
            </p:cNvPr>
            <p:cNvSpPr/>
            <p:nvPr/>
          </p:nvSpPr>
          <p:spPr>
            <a:xfrm>
              <a:off x="9779779" y="1070768"/>
              <a:ext cx="2412221" cy="671776"/>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t>root\</a:t>
              </a:r>
              <a:r>
                <a:rPr lang="en-US" sz="1000" err="1"/>
                <a:t>ccm</a:t>
              </a:r>
              <a:r>
                <a:rPr lang="en-US" sz="1000"/>
                <a:t>\</a:t>
              </a:r>
              <a:r>
                <a:rPr lang="en-US" sz="1000" err="1"/>
                <a:t>softwareupdates</a:t>
              </a:r>
              <a:r>
                <a:rPr lang="en-US" sz="1000"/>
                <a:t>\</a:t>
              </a:r>
              <a:r>
                <a:rPr lang="en-US" sz="1000" err="1"/>
                <a:t>updatesstore</a:t>
              </a:r>
              <a:r>
                <a:rPr lang="en-US" sz="1000"/>
                <a:t> </a:t>
              </a:r>
              <a:r>
                <a:rPr lang="en-US" sz="1000" err="1"/>
                <a:t>ccm_updatestatus</a:t>
              </a:r>
              <a:endParaRPr lang="en-US" sz="1000"/>
            </a:p>
          </p:txBody>
        </p:sp>
        <p:cxnSp>
          <p:nvCxnSpPr>
            <p:cNvPr id="21" name="Straight Connector 20">
              <a:extLst>
                <a:ext uri="{FF2B5EF4-FFF2-40B4-BE49-F238E27FC236}">
                  <a16:creationId xmlns:a16="http://schemas.microsoft.com/office/drawing/2014/main" id="{01767135-DB92-4758-866B-AE866BE862CF}"/>
                </a:ext>
              </a:extLst>
            </p:cNvPr>
            <p:cNvCxnSpPr>
              <a:endCxn id="19" idx="4"/>
            </p:cNvCxnSpPr>
            <p:nvPr/>
          </p:nvCxnSpPr>
          <p:spPr>
            <a:xfrm flipV="1">
              <a:off x="10316452" y="1742544"/>
              <a:ext cx="669438" cy="978217"/>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33" name="Group 32">
            <a:extLst>
              <a:ext uri="{FF2B5EF4-FFF2-40B4-BE49-F238E27FC236}">
                <a16:creationId xmlns:a16="http://schemas.microsoft.com/office/drawing/2014/main" id="{BDE32D55-4C8E-4A10-B1E6-66FC60180595}"/>
              </a:ext>
            </a:extLst>
          </p:cNvPr>
          <p:cNvGrpSpPr/>
          <p:nvPr/>
        </p:nvGrpSpPr>
        <p:grpSpPr>
          <a:xfrm>
            <a:off x="10316453" y="5193995"/>
            <a:ext cx="1615628" cy="1025830"/>
            <a:chOff x="10316453" y="5193995"/>
            <a:chExt cx="1615628" cy="1025830"/>
          </a:xfrm>
        </p:grpSpPr>
        <p:sp>
          <p:nvSpPr>
            <p:cNvPr id="26" name="Oval 25">
              <a:extLst>
                <a:ext uri="{FF2B5EF4-FFF2-40B4-BE49-F238E27FC236}">
                  <a16:creationId xmlns:a16="http://schemas.microsoft.com/office/drawing/2014/main" id="{F3963339-0B82-47EB-A2B5-19E7E7C3FC4E}"/>
                </a:ext>
              </a:extLst>
            </p:cNvPr>
            <p:cNvSpPr/>
            <p:nvPr/>
          </p:nvSpPr>
          <p:spPr>
            <a:xfrm>
              <a:off x="10316453" y="5624483"/>
              <a:ext cx="1615628" cy="595342"/>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t> </a:t>
              </a:r>
              <a:r>
                <a:rPr lang="en-US" sz="1050">
                  <a:solidFill>
                    <a:schemeClr val="bg1"/>
                  </a:solidFill>
                </a:rPr>
                <a:t>Win32_QuickFixEngineering</a:t>
              </a:r>
              <a:endParaRPr lang="en-US" sz="1800">
                <a:solidFill>
                  <a:schemeClr val="bg1"/>
                </a:solidFill>
              </a:endParaRPr>
            </a:p>
          </p:txBody>
        </p:sp>
        <p:cxnSp>
          <p:nvCxnSpPr>
            <p:cNvPr id="27" name="Straight Connector 26">
              <a:extLst>
                <a:ext uri="{FF2B5EF4-FFF2-40B4-BE49-F238E27FC236}">
                  <a16:creationId xmlns:a16="http://schemas.microsoft.com/office/drawing/2014/main" id="{88F1A665-70F2-4B13-BB2E-F7B1A88A440A}"/>
                </a:ext>
              </a:extLst>
            </p:cNvPr>
            <p:cNvCxnSpPr>
              <a:cxnSpLocks/>
            </p:cNvCxnSpPr>
            <p:nvPr/>
          </p:nvCxnSpPr>
          <p:spPr>
            <a:xfrm>
              <a:off x="10519370" y="5193995"/>
              <a:ext cx="393592" cy="415822"/>
            </a:xfrm>
            <a:prstGeom prst="line">
              <a:avLst/>
            </a:prstGeom>
            <a:ln>
              <a:solidFill>
                <a:schemeClr val="accent4"/>
              </a:solidFill>
            </a:ln>
          </p:spPr>
          <p:style>
            <a:lnRef idx="1">
              <a:schemeClr val="accent3"/>
            </a:lnRef>
            <a:fillRef idx="0">
              <a:schemeClr val="accent3"/>
            </a:fillRef>
            <a:effectRef idx="0">
              <a:schemeClr val="accent3"/>
            </a:effectRef>
            <a:fontRef idx="minor">
              <a:schemeClr val="tx1"/>
            </a:fontRef>
          </p:style>
        </p:cxnSp>
      </p:grpSp>
    </p:spTree>
    <p:extLst>
      <p:ext uri="{BB962C8B-B14F-4D97-AF65-F5344CB8AC3E}">
        <p14:creationId xmlns:p14="http://schemas.microsoft.com/office/powerpoint/2010/main" val="19606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randombar(horizontal)">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circle(in)">
                                      <p:cBhvr>
                                        <p:cTn id="23"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32EF1-56A2-4700-A151-42906B2D6451}"/>
              </a:ext>
            </a:extLst>
          </p:cNvPr>
          <p:cNvSpPr>
            <a:spLocks noGrp="1"/>
          </p:cNvSpPr>
          <p:nvPr>
            <p:ph type="title"/>
          </p:nvPr>
        </p:nvSpPr>
        <p:spPr/>
        <p:txBody>
          <a:bodyPr/>
          <a:lstStyle/>
          <a:p>
            <a:r>
              <a:rPr lang="en-US"/>
              <a:t>Securing Endpoints</a:t>
            </a:r>
          </a:p>
        </p:txBody>
      </p:sp>
      <p:sp>
        <p:nvSpPr>
          <p:cNvPr id="3" name="Content Placeholder 2">
            <a:extLst>
              <a:ext uri="{FF2B5EF4-FFF2-40B4-BE49-F238E27FC236}">
                <a16:creationId xmlns:a16="http://schemas.microsoft.com/office/drawing/2014/main" id="{11DEAAA0-267C-45E8-AAEE-47CB3704DE59}"/>
              </a:ext>
            </a:extLst>
          </p:cNvPr>
          <p:cNvSpPr>
            <a:spLocks noGrp="1"/>
          </p:cNvSpPr>
          <p:nvPr>
            <p:ph idx="1"/>
          </p:nvPr>
        </p:nvSpPr>
        <p:spPr/>
        <p:txBody>
          <a:bodyPr/>
          <a:lstStyle/>
          <a:p>
            <a:r>
              <a:rPr lang="en-US"/>
              <a:t>Defender for Endpoint</a:t>
            </a:r>
          </a:p>
          <a:p>
            <a:r>
              <a:rPr lang="en-US"/>
              <a:t>Install updates (Windows and applications)</a:t>
            </a:r>
          </a:p>
          <a:p>
            <a:r>
              <a:rPr lang="en-US"/>
              <a:t>Make sure ConfigMgr client is healthy</a:t>
            </a:r>
          </a:p>
        </p:txBody>
      </p:sp>
    </p:spTree>
    <p:extLst>
      <p:ext uri="{BB962C8B-B14F-4D97-AF65-F5344CB8AC3E}">
        <p14:creationId xmlns:p14="http://schemas.microsoft.com/office/powerpoint/2010/main" val="350329443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Application>Microsoft Office PowerPoint</Application>
  <PresentationFormat>Widescreen</PresentationFormat>
  <Slides>8</Slides>
  <Notes>4</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Why Endpoint Security begin with Asset Health</vt:lpstr>
      <vt:lpstr>Introduction to Asset Health</vt:lpstr>
      <vt:lpstr>The Holistic Approach </vt:lpstr>
      <vt:lpstr>ConfigMgr Client Health</vt:lpstr>
      <vt:lpstr>Health monitoring feature in CM2010</vt:lpstr>
      <vt:lpstr>CCM Evaluation</vt:lpstr>
      <vt:lpstr>ConfigMgr component Health</vt:lpstr>
      <vt:lpstr>Securing Endpoints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Endpoint Security begin with Asset Health</dc:title>
  <dc:creator>Anders Rødland</dc:creator>
  <cp:revision>1</cp:revision>
  <dcterms:created xsi:type="dcterms:W3CDTF">2021-03-16T00:50:21Z</dcterms:created>
  <dcterms:modified xsi:type="dcterms:W3CDTF">2021-03-19T19:33:53Z</dcterms:modified>
</cp:coreProperties>
</file>