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ink/ink1.xml" ContentType="application/inkml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  <p:sldMasterId id="2147483672" r:id="rId5"/>
  </p:sldMasterIdLst>
  <p:notesMasterIdLst>
    <p:notesMasterId r:id="rId22"/>
  </p:notesMasterIdLst>
  <p:sldIdLst>
    <p:sldId id="310" r:id="rId6"/>
    <p:sldId id="278" r:id="rId7"/>
    <p:sldId id="477" r:id="rId8"/>
    <p:sldId id="420" r:id="rId9"/>
    <p:sldId id="481" r:id="rId10"/>
    <p:sldId id="480" r:id="rId11"/>
    <p:sldId id="479" r:id="rId12"/>
    <p:sldId id="488" r:id="rId13"/>
    <p:sldId id="482" r:id="rId14"/>
    <p:sldId id="483" r:id="rId15"/>
    <p:sldId id="485" r:id="rId16"/>
    <p:sldId id="486" r:id="rId17"/>
    <p:sldId id="484" r:id="rId18"/>
    <p:sldId id="476" r:id="rId19"/>
    <p:sldId id="478" r:id="rId20"/>
    <p:sldId id="489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345EA09-7AAA-4329-AF92-651A8AC3FE65}" v="137" dt="2021-03-19T17:41:12.37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0" d="100"/>
          <a:sy n="110" d="100"/>
        </p:scale>
        <p:origin x="582" y="5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presProps" Target="presProps.xml"/><Relationship Id="rId28" Type="http://schemas.microsoft.com/office/2015/10/relationships/revisionInfo" Target="revisionInfo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notesMaster" Target="notesMasters/notesMaster1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im oppalfens" userId="e1a4c892-0be8-41b7-a997-8ffd4933ba52" providerId="ADAL" clId="{5345EA09-7AAA-4329-AF92-651A8AC3FE65}"/>
    <pc:docChg chg="undo redo custSel mod addSld delSld modSld sldOrd">
      <pc:chgData name="kim oppalfens" userId="e1a4c892-0be8-41b7-a997-8ffd4933ba52" providerId="ADAL" clId="{5345EA09-7AAA-4329-AF92-651A8AC3FE65}" dt="2021-03-19T19:57:24.290" v="3862" actId="20577"/>
      <pc:docMkLst>
        <pc:docMk/>
      </pc:docMkLst>
      <pc:sldChg chg="del">
        <pc:chgData name="kim oppalfens" userId="e1a4c892-0be8-41b7-a997-8ffd4933ba52" providerId="ADAL" clId="{5345EA09-7AAA-4329-AF92-651A8AC3FE65}" dt="2021-03-17T09:02:14.431" v="0" actId="47"/>
        <pc:sldMkLst>
          <pc:docMk/>
          <pc:sldMk cId="109857222" sldId="256"/>
        </pc:sldMkLst>
      </pc:sldChg>
      <pc:sldChg chg="del">
        <pc:chgData name="kim oppalfens" userId="e1a4c892-0be8-41b7-a997-8ffd4933ba52" providerId="ADAL" clId="{5345EA09-7AAA-4329-AF92-651A8AC3FE65}" dt="2021-03-17T09:02:14.431" v="0" actId="47"/>
        <pc:sldMkLst>
          <pc:docMk/>
          <pc:sldMk cId="2727235581" sldId="257"/>
        </pc:sldMkLst>
      </pc:sldChg>
      <pc:sldChg chg="del">
        <pc:chgData name="kim oppalfens" userId="e1a4c892-0be8-41b7-a997-8ffd4933ba52" providerId="ADAL" clId="{5345EA09-7AAA-4329-AF92-651A8AC3FE65}" dt="2021-03-17T09:02:14.431" v="0" actId="47"/>
        <pc:sldMkLst>
          <pc:docMk/>
          <pc:sldMk cId="313585239" sldId="263"/>
        </pc:sldMkLst>
      </pc:sldChg>
      <pc:sldChg chg="del">
        <pc:chgData name="kim oppalfens" userId="e1a4c892-0be8-41b7-a997-8ffd4933ba52" providerId="ADAL" clId="{5345EA09-7AAA-4329-AF92-651A8AC3FE65}" dt="2021-03-17T09:02:14.431" v="0" actId="47"/>
        <pc:sldMkLst>
          <pc:docMk/>
          <pc:sldMk cId="4039566724" sldId="273"/>
        </pc:sldMkLst>
      </pc:sldChg>
      <pc:sldChg chg="addSp delSp modSp add del mod">
        <pc:chgData name="kim oppalfens" userId="e1a4c892-0be8-41b7-a997-8ffd4933ba52" providerId="ADAL" clId="{5345EA09-7AAA-4329-AF92-651A8AC3FE65}" dt="2021-03-18T21:28:51.713" v="170" actId="47"/>
        <pc:sldMkLst>
          <pc:docMk/>
          <pc:sldMk cId="1785031689" sldId="275"/>
        </pc:sldMkLst>
        <pc:spChg chg="mod">
          <ac:chgData name="kim oppalfens" userId="e1a4c892-0be8-41b7-a997-8ffd4933ba52" providerId="ADAL" clId="{5345EA09-7AAA-4329-AF92-651A8AC3FE65}" dt="2021-03-18T21:19:44.178" v="34" actId="27636"/>
          <ac:spMkLst>
            <pc:docMk/>
            <pc:sldMk cId="1785031689" sldId="275"/>
            <ac:spMk id="2" creationId="{B02185D3-EE87-4974-90AF-C29FA9B9F6E1}"/>
          </ac:spMkLst>
        </pc:spChg>
        <pc:spChg chg="mod">
          <ac:chgData name="kim oppalfens" userId="e1a4c892-0be8-41b7-a997-8ffd4933ba52" providerId="ADAL" clId="{5345EA09-7AAA-4329-AF92-651A8AC3FE65}" dt="2021-03-18T21:20:07.507" v="39" actId="403"/>
          <ac:spMkLst>
            <pc:docMk/>
            <pc:sldMk cId="1785031689" sldId="275"/>
            <ac:spMk id="3" creationId="{00EFD1DE-ED39-45D4-B772-ECE46B88F9F6}"/>
          </ac:spMkLst>
        </pc:spChg>
        <pc:spChg chg="add">
          <ac:chgData name="kim oppalfens" userId="e1a4c892-0be8-41b7-a997-8ffd4933ba52" providerId="ADAL" clId="{5345EA09-7AAA-4329-AF92-651A8AC3FE65}" dt="2021-03-18T21:25:05.250" v="123" actId="27957"/>
          <ac:spMkLst>
            <pc:docMk/>
            <pc:sldMk cId="1785031689" sldId="275"/>
            <ac:spMk id="20" creationId="{8E142093-4D7E-4CD4-A3FC-C202D7374B8A}"/>
          </ac:spMkLst>
        </pc:spChg>
        <pc:spChg chg="add del">
          <ac:chgData name="kim oppalfens" userId="e1a4c892-0be8-41b7-a997-8ffd4933ba52" providerId="ADAL" clId="{5345EA09-7AAA-4329-AF92-651A8AC3FE65}" dt="2021-03-18T21:23:06.522" v="56" actId="27957"/>
          <ac:spMkLst>
            <pc:docMk/>
            <pc:sldMk cId="1785031689" sldId="275"/>
            <ac:spMk id="20" creationId="{9A3B3E60-764A-487E-83BD-C9E6CA0B82EE}"/>
          </ac:spMkLst>
        </pc:spChg>
        <pc:spChg chg="add mod">
          <ac:chgData name="kim oppalfens" userId="e1a4c892-0be8-41b7-a997-8ffd4933ba52" providerId="ADAL" clId="{5345EA09-7AAA-4329-AF92-651A8AC3FE65}" dt="2021-03-18T21:28:10.349" v="149" actId="1076"/>
          <ac:spMkLst>
            <pc:docMk/>
            <pc:sldMk cId="1785031689" sldId="275"/>
            <ac:spMk id="24" creationId="{6D7BC078-0734-4299-BAD9-789D9C32602B}"/>
          </ac:spMkLst>
        </pc:spChg>
        <pc:grpChg chg="add del mod">
          <ac:chgData name="kim oppalfens" userId="e1a4c892-0be8-41b7-a997-8ffd4933ba52" providerId="ADAL" clId="{5345EA09-7AAA-4329-AF92-651A8AC3FE65}" dt="2021-03-18T21:25:05.250" v="123" actId="27957"/>
          <ac:grpSpMkLst>
            <pc:docMk/>
            <pc:sldMk cId="1785031689" sldId="275"/>
            <ac:grpSpMk id="8" creationId="{3D7C7447-7E57-4EB2-A2E6-7217BD3AE0C9}"/>
          </ac:grpSpMkLst>
        </pc:grpChg>
        <pc:grpChg chg="add del mod">
          <ac:chgData name="kim oppalfens" userId="e1a4c892-0be8-41b7-a997-8ffd4933ba52" providerId="ADAL" clId="{5345EA09-7AAA-4329-AF92-651A8AC3FE65}" dt="2021-03-18T21:22:44.613" v="54" actId="27957"/>
          <ac:grpSpMkLst>
            <pc:docMk/>
            <pc:sldMk cId="1785031689" sldId="275"/>
            <ac:grpSpMk id="11" creationId="{1C0C6B0E-7478-4295-B0DD-9CAAA2552A8D}"/>
          </ac:grpSpMkLst>
        </pc:grpChg>
        <pc:grpChg chg="mod">
          <ac:chgData name="kim oppalfens" userId="e1a4c892-0be8-41b7-a997-8ffd4933ba52" providerId="ADAL" clId="{5345EA09-7AAA-4329-AF92-651A8AC3FE65}" dt="2021-03-18T21:22:03.857" v="53"/>
          <ac:grpSpMkLst>
            <pc:docMk/>
            <pc:sldMk cId="1785031689" sldId="275"/>
            <ac:grpSpMk id="13" creationId="{E9C1CE48-470D-4D28-8B86-F9D35CCB044D}"/>
          </ac:grpSpMkLst>
        </pc:grpChg>
        <pc:picChg chg="mod">
          <ac:chgData name="kim oppalfens" userId="e1a4c892-0be8-41b7-a997-8ffd4933ba52" providerId="ADAL" clId="{5345EA09-7AAA-4329-AF92-651A8AC3FE65}" dt="2021-03-18T21:20:58.829" v="43" actId="14100"/>
          <ac:picMkLst>
            <pc:docMk/>
            <pc:sldMk cId="1785031689" sldId="275"/>
            <ac:picMk id="4" creationId="{C9BEA488-755B-48B5-82F7-B24F8605AE1F}"/>
          </ac:picMkLst>
        </pc:picChg>
        <pc:inkChg chg="add del mod topLvl">
          <ac:chgData name="kim oppalfens" userId="e1a4c892-0be8-41b7-a997-8ffd4933ba52" providerId="ADAL" clId="{5345EA09-7AAA-4329-AF92-651A8AC3FE65}" dt="2021-03-18T21:25:05.250" v="123" actId="27957"/>
          <ac:inkMkLst>
            <pc:docMk/>
            <pc:sldMk cId="1785031689" sldId="275"/>
            <ac:inkMk id="6" creationId="{8B085D96-1C0B-44C3-8319-6A2068D8E0F1}"/>
          </ac:inkMkLst>
        </pc:inkChg>
        <pc:inkChg chg="add del mod topLvl">
          <ac:chgData name="kim oppalfens" userId="e1a4c892-0be8-41b7-a997-8ffd4933ba52" providerId="ADAL" clId="{5345EA09-7AAA-4329-AF92-651A8AC3FE65}" dt="2021-03-18T21:25:34.924" v="145" actId="692"/>
          <ac:inkMkLst>
            <pc:docMk/>
            <pc:sldMk cId="1785031689" sldId="275"/>
            <ac:inkMk id="7" creationId="{B6734B38-0534-47A1-A88D-303B0969D6A3}"/>
          </ac:inkMkLst>
        </pc:inkChg>
        <pc:inkChg chg="add del mod topLvl">
          <ac:chgData name="kim oppalfens" userId="e1a4c892-0be8-41b7-a997-8ffd4933ba52" providerId="ADAL" clId="{5345EA09-7AAA-4329-AF92-651A8AC3FE65}" dt="2021-03-18T21:22:44.613" v="54" actId="27957"/>
          <ac:inkMkLst>
            <pc:docMk/>
            <pc:sldMk cId="1785031689" sldId="275"/>
            <ac:inkMk id="9" creationId="{0E3B8BDA-0EF1-4314-B4D0-FC8B113D2E15}"/>
          </ac:inkMkLst>
        </pc:inkChg>
        <pc:inkChg chg="add del mod topLvl">
          <ac:chgData name="kim oppalfens" userId="e1a4c892-0be8-41b7-a997-8ffd4933ba52" providerId="ADAL" clId="{5345EA09-7AAA-4329-AF92-651A8AC3FE65}" dt="2021-03-18T21:22:44.613" v="54" actId="27957"/>
          <ac:inkMkLst>
            <pc:docMk/>
            <pc:sldMk cId="1785031689" sldId="275"/>
            <ac:inkMk id="10" creationId="{B457C20A-F2DC-4B04-97C6-22C8BA811EBC}"/>
          </ac:inkMkLst>
        </pc:inkChg>
        <pc:inkChg chg="add del mod">
          <ac:chgData name="kim oppalfens" userId="e1a4c892-0be8-41b7-a997-8ffd4933ba52" providerId="ADAL" clId="{5345EA09-7AAA-4329-AF92-651A8AC3FE65}" dt="2021-03-18T21:22:03.857" v="53"/>
          <ac:inkMkLst>
            <pc:docMk/>
            <pc:sldMk cId="1785031689" sldId="275"/>
            <ac:inkMk id="12" creationId="{3C50AB10-3301-4971-B25F-5FB9AD3F33EF}"/>
          </ac:inkMkLst>
        </pc:inkChg>
      </pc:sldChg>
      <pc:sldChg chg="modSp add mod ord">
        <pc:chgData name="kim oppalfens" userId="e1a4c892-0be8-41b7-a997-8ffd4933ba52" providerId="ADAL" clId="{5345EA09-7AAA-4329-AF92-651A8AC3FE65}" dt="2021-03-18T21:18:52.358" v="32" actId="404"/>
        <pc:sldMkLst>
          <pc:docMk/>
          <pc:sldMk cId="3641986975" sldId="278"/>
        </pc:sldMkLst>
        <pc:spChg chg="mod">
          <ac:chgData name="kim oppalfens" userId="e1a4c892-0be8-41b7-a997-8ffd4933ba52" providerId="ADAL" clId="{5345EA09-7AAA-4329-AF92-651A8AC3FE65}" dt="2021-03-18T21:18:52.358" v="32" actId="404"/>
          <ac:spMkLst>
            <pc:docMk/>
            <pc:sldMk cId="3641986975" sldId="278"/>
            <ac:spMk id="3" creationId="{CB95DB9C-2650-46E6-8A6D-2EF16B31895E}"/>
          </ac:spMkLst>
        </pc:spChg>
      </pc:sldChg>
      <pc:sldChg chg="del">
        <pc:chgData name="kim oppalfens" userId="e1a4c892-0be8-41b7-a997-8ffd4933ba52" providerId="ADAL" clId="{5345EA09-7AAA-4329-AF92-651A8AC3FE65}" dt="2021-03-17T09:02:14.431" v="0" actId="47"/>
        <pc:sldMkLst>
          <pc:docMk/>
          <pc:sldMk cId="368512418" sldId="283"/>
        </pc:sldMkLst>
      </pc:sldChg>
      <pc:sldChg chg="del">
        <pc:chgData name="kim oppalfens" userId="e1a4c892-0be8-41b7-a997-8ffd4933ba52" providerId="ADAL" clId="{5345EA09-7AAA-4329-AF92-651A8AC3FE65}" dt="2021-03-17T09:02:39.306" v="2" actId="47"/>
        <pc:sldMkLst>
          <pc:docMk/>
          <pc:sldMk cId="1689401504" sldId="299"/>
        </pc:sldMkLst>
      </pc:sldChg>
      <pc:sldChg chg="del">
        <pc:chgData name="kim oppalfens" userId="e1a4c892-0be8-41b7-a997-8ffd4933ba52" providerId="ADAL" clId="{5345EA09-7AAA-4329-AF92-651A8AC3FE65}" dt="2021-03-17T09:02:39.306" v="2" actId="47"/>
        <pc:sldMkLst>
          <pc:docMk/>
          <pc:sldMk cId="3980308777" sldId="304"/>
        </pc:sldMkLst>
      </pc:sldChg>
      <pc:sldChg chg="del">
        <pc:chgData name="kim oppalfens" userId="e1a4c892-0be8-41b7-a997-8ffd4933ba52" providerId="ADAL" clId="{5345EA09-7AAA-4329-AF92-651A8AC3FE65}" dt="2021-03-17T09:02:39.306" v="2" actId="47"/>
        <pc:sldMkLst>
          <pc:docMk/>
          <pc:sldMk cId="1943471312" sldId="306"/>
        </pc:sldMkLst>
      </pc:sldChg>
      <pc:sldChg chg="del">
        <pc:chgData name="kim oppalfens" userId="e1a4c892-0be8-41b7-a997-8ffd4933ba52" providerId="ADAL" clId="{5345EA09-7AAA-4329-AF92-651A8AC3FE65}" dt="2021-03-17T09:02:14.431" v="0" actId="47"/>
        <pc:sldMkLst>
          <pc:docMk/>
          <pc:sldMk cId="2190995472" sldId="309"/>
        </pc:sldMkLst>
      </pc:sldChg>
      <pc:sldChg chg="addSp modSp mod">
        <pc:chgData name="kim oppalfens" userId="e1a4c892-0be8-41b7-a997-8ffd4933ba52" providerId="ADAL" clId="{5345EA09-7AAA-4329-AF92-651A8AC3FE65}" dt="2021-03-19T16:22:05.923" v="3147" actId="20577"/>
        <pc:sldMkLst>
          <pc:docMk/>
          <pc:sldMk cId="967479355" sldId="310"/>
        </pc:sldMkLst>
        <pc:spChg chg="mod">
          <ac:chgData name="kim oppalfens" userId="e1a4c892-0be8-41b7-a997-8ffd4933ba52" providerId="ADAL" clId="{5345EA09-7AAA-4329-AF92-651A8AC3FE65}" dt="2021-03-19T16:22:05.923" v="3147" actId="20577"/>
          <ac:spMkLst>
            <pc:docMk/>
            <pc:sldMk cId="967479355" sldId="310"/>
            <ac:spMk id="2058" creationId="{29A4DCCF-8BA0-46F4-BC03-A254FF414E2E}"/>
          </ac:spMkLst>
        </pc:spChg>
        <pc:picChg chg="add mod">
          <ac:chgData name="kim oppalfens" userId="e1a4c892-0be8-41b7-a997-8ffd4933ba52" providerId="ADAL" clId="{5345EA09-7AAA-4329-AF92-651A8AC3FE65}" dt="2021-03-17T09:02:31.229" v="1"/>
          <ac:picMkLst>
            <pc:docMk/>
            <pc:sldMk cId="967479355" sldId="310"/>
            <ac:picMk id="12" creationId="{9A948C65-EBF6-4440-AB3C-5CFF286C54DB}"/>
          </ac:picMkLst>
        </pc:picChg>
        <pc:picChg chg="add mod">
          <ac:chgData name="kim oppalfens" userId="e1a4c892-0be8-41b7-a997-8ffd4933ba52" providerId="ADAL" clId="{5345EA09-7AAA-4329-AF92-651A8AC3FE65}" dt="2021-03-17T09:02:31.229" v="1"/>
          <ac:picMkLst>
            <pc:docMk/>
            <pc:sldMk cId="967479355" sldId="310"/>
            <ac:picMk id="13" creationId="{4C71D872-FCE9-4EEB-A17B-C39B97669155}"/>
          </ac:picMkLst>
        </pc:picChg>
      </pc:sldChg>
      <pc:sldChg chg="del">
        <pc:chgData name="kim oppalfens" userId="e1a4c892-0be8-41b7-a997-8ffd4933ba52" providerId="ADAL" clId="{5345EA09-7AAA-4329-AF92-651A8AC3FE65}" dt="2021-03-17T09:02:39.306" v="2" actId="47"/>
        <pc:sldMkLst>
          <pc:docMk/>
          <pc:sldMk cId="1727353067" sldId="311"/>
        </pc:sldMkLst>
      </pc:sldChg>
      <pc:sldChg chg="new del">
        <pc:chgData name="kim oppalfens" userId="e1a4c892-0be8-41b7-a997-8ffd4933ba52" providerId="ADAL" clId="{5345EA09-7AAA-4329-AF92-651A8AC3FE65}" dt="2021-03-18T21:15:59.901" v="8" actId="47"/>
        <pc:sldMkLst>
          <pc:docMk/>
          <pc:sldMk cId="2628612609" sldId="311"/>
        </pc:sldMkLst>
      </pc:sldChg>
      <pc:sldChg chg="del">
        <pc:chgData name="kim oppalfens" userId="e1a4c892-0be8-41b7-a997-8ffd4933ba52" providerId="ADAL" clId="{5345EA09-7AAA-4329-AF92-651A8AC3FE65}" dt="2021-03-17T09:02:39.306" v="2" actId="47"/>
        <pc:sldMkLst>
          <pc:docMk/>
          <pc:sldMk cId="2687434136" sldId="312"/>
        </pc:sldMkLst>
      </pc:sldChg>
      <pc:sldChg chg="addSp delSp modSp add del mod setBg">
        <pc:chgData name="kim oppalfens" userId="e1a4c892-0be8-41b7-a997-8ffd4933ba52" providerId="ADAL" clId="{5345EA09-7AAA-4329-AF92-651A8AC3FE65}" dt="2021-03-18T21:29:48.516" v="175" actId="26606"/>
        <pc:sldMkLst>
          <pc:docMk/>
          <pc:sldMk cId="3813092329" sldId="420"/>
        </pc:sldMkLst>
        <pc:spChg chg="mod">
          <ac:chgData name="kim oppalfens" userId="e1a4c892-0be8-41b7-a997-8ffd4933ba52" providerId="ADAL" clId="{5345EA09-7AAA-4329-AF92-651A8AC3FE65}" dt="2021-03-18T21:29:48.516" v="175" actId="26606"/>
          <ac:spMkLst>
            <pc:docMk/>
            <pc:sldMk cId="3813092329" sldId="420"/>
            <ac:spMk id="2" creationId="{00000000-0000-0000-0000-000000000000}"/>
          </ac:spMkLst>
        </pc:spChg>
        <pc:spChg chg="mod">
          <ac:chgData name="kim oppalfens" userId="e1a4c892-0be8-41b7-a997-8ffd4933ba52" providerId="ADAL" clId="{5345EA09-7AAA-4329-AF92-651A8AC3FE65}" dt="2021-03-18T21:29:48.516" v="175" actId="26606"/>
          <ac:spMkLst>
            <pc:docMk/>
            <pc:sldMk cId="3813092329" sldId="420"/>
            <ac:spMk id="3" creationId="{00000000-0000-0000-0000-000000000000}"/>
          </ac:spMkLst>
        </pc:spChg>
        <pc:spChg chg="add del">
          <ac:chgData name="kim oppalfens" userId="e1a4c892-0be8-41b7-a997-8ffd4933ba52" providerId="ADAL" clId="{5345EA09-7AAA-4329-AF92-651A8AC3FE65}" dt="2021-03-18T21:29:44.944" v="172" actId="26606"/>
          <ac:spMkLst>
            <pc:docMk/>
            <pc:sldMk cId="3813092329" sldId="420"/>
            <ac:spMk id="13" creationId="{3F088236-D655-4F88-B238-E16762358025}"/>
          </ac:spMkLst>
        </pc:spChg>
        <pc:spChg chg="add del">
          <ac:chgData name="kim oppalfens" userId="e1a4c892-0be8-41b7-a997-8ffd4933ba52" providerId="ADAL" clId="{5345EA09-7AAA-4329-AF92-651A8AC3FE65}" dt="2021-03-18T21:29:44.944" v="172" actId="26606"/>
          <ac:spMkLst>
            <pc:docMk/>
            <pc:sldMk cId="3813092329" sldId="420"/>
            <ac:spMk id="15" creationId="{3DAC0C92-199E-475C-9390-119A9B027276}"/>
          </ac:spMkLst>
        </pc:spChg>
        <pc:spChg chg="add">
          <ac:chgData name="kim oppalfens" userId="e1a4c892-0be8-41b7-a997-8ffd4933ba52" providerId="ADAL" clId="{5345EA09-7AAA-4329-AF92-651A8AC3FE65}" dt="2021-03-18T21:29:48.516" v="175" actId="26606"/>
          <ac:spMkLst>
            <pc:docMk/>
            <pc:sldMk cId="3813092329" sldId="420"/>
            <ac:spMk id="16" creationId="{3F088236-D655-4F88-B238-E16762358025}"/>
          </ac:spMkLst>
        </pc:spChg>
        <pc:spChg chg="add del">
          <ac:chgData name="kim oppalfens" userId="e1a4c892-0be8-41b7-a997-8ffd4933ba52" providerId="ADAL" clId="{5345EA09-7AAA-4329-AF92-651A8AC3FE65}" dt="2021-03-18T21:29:44.944" v="172" actId="26606"/>
          <ac:spMkLst>
            <pc:docMk/>
            <pc:sldMk cId="3813092329" sldId="420"/>
            <ac:spMk id="17" creationId="{C4CFB339-0ED8-4FE2-9EF1-6D1375B8499B}"/>
          </ac:spMkLst>
        </pc:spChg>
        <pc:spChg chg="add">
          <ac:chgData name="kim oppalfens" userId="e1a4c892-0be8-41b7-a997-8ffd4933ba52" providerId="ADAL" clId="{5345EA09-7AAA-4329-AF92-651A8AC3FE65}" dt="2021-03-18T21:29:48.516" v="175" actId="26606"/>
          <ac:spMkLst>
            <pc:docMk/>
            <pc:sldMk cId="3813092329" sldId="420"/>
            <ac:spMk id="18" creationId="{3DAC0C92-199E-475C-9390-119A9B027276}"/>
          </ac:spMkLst>
        </pc:spChg>
        <pc:spChg chg="add del">
          <ac:chgData name="kim oppalfens" userId="e1a4c892-0be8-41b7-a997-8ffd4933ba52" providerId="ADAL" clId="{5345EA09-7AAA-4329-AF92-651A8AC3FE65}" dt="2021-03-18T21:29:44.944" v="172" actId="26606"/>
          <ac:spMkLst>
            <pc:docMk/>
            <pc:sldMk cId="3813092329" sldId="420"/>
            <ac:spMk id="19" creationId="{31896C80-2069-4431-9C19-83B913734490}"/>
          </ac:spMkLst>
        </pc:spChg>
        <pc:spChg chg="add">
          <ac:chgData name="kim oppalfens" userId="e1a4c892-0be8-41b7-a997-8ffd4933ba52" providerId="ADAL" clId="{5345EA09-7AAA-4329-AF92-651A8AC3FE65}" dt="2021-03-18T21:29:48.516" v="175" actId="26606"/>
          <ac:spMkLst>
            <pc:docMk/>
            <pc:sldMk cId="3813092329" sldId="420"/>
            <ac:spMk id="20" creationId="{C4CFB339-0ED8-4FE2-9EF1-6D1375B8499B}"/>
          </ac:spMkLst>
        </pc:spChg>
        <pc:spChg chg="add del">
          <ac:chgData name="kim oppalfens" userId="e1a4c892-0be8-41b7-a997-8ffd4933ba52" providerId="ADAL" clId="{5345EA09-7AAA-4329-AF92-651A8AC3FE65}" dt="2021-03-18T21:29:44.944" v="172" actId="26606"/>
          <ac:spMkLst>
            <pc:docMk/>
            <pc:sldMk cId="3813092329" sldId="420"/>
            <ac:spMk id="21" creationId="{BF120A21-0841-4823-B0C4-28AEBCEF9B78}"/>
          </ac:spMkLst>
        </pc:spChg>
        <pc:spChg chg="add">
          <ac:chgData name="kim oppalfens" userId="e1a4c892-0be8-41b7-a997-8ffd4933ba52" providerId="ADAL" clId="{5345EA09-7AAA-4329-AF92-651A8AC3FE65}" dt="2021-03-18T21:29:48.516" v="175" actId="26606"/>
          <ac:spMkLst>
            <pc:docMk/>
            <pc:sldMk cId="3813092329" sldId="420"/>
            <ac:spMk id="22" creationId="{31896C80-2069-4431-9C19-83B913734490}"/>
          </ac:spMkLst>
        </pc:spChg>
        <pc:spChg chg="add del">
          <ac:chgData name="kim oppalfens" userId="e1a4c892-0be8-41b7-a997-8ffd4933ba52" providerId="ADAL" clId="{5345EA09-7AAA-4329-AF92-651A8AC3FE65}" dt="2021-03-18T21:29:44.944" v="172" actId="26606"/>
          <ac:spMkLst>
            <pc:docMk/>
            <pc:sldMk cId="3813092329" sldId="420"/>
            <ac:spMk id="23" creationId="{DBB05BAE-BBD3-4289-899F-A6851503C6B0}"/>
          </ac:spMkLst>
        </pc:spChg>
        <pc:spChg chg="add">
          <ac:chgData name="kim oppalfens" userId="e1a4c892-0be8-41b7-a997-8ffd4933ba52" providerId="ADAL" clId="{5345EA09-7AAA-4329-AF92-651A8AC3FE65}" dt="2021-03-18T21:29:48.516" v="175" actId="26606"/>
          <ac:spMkLst>
            <pc:docMk/>
            <pc:sldMk cId="3813092329" sldId="420"/>
            <ac:spMk id="24" creationId="{BF120A21-0841-4823-B0C4-28AEBCEF9B78}"/>
          </ac:spMkLst>
        </pc:spChg>
        <pc:spChg chg="add del">
          <ac:chgData name="kim oppalfens" userId="e1a4c892-0be8-41b7-a997-8ffd4933ba52" providerId="ADAL" clId="{5345EA09-7AAA-4329-AF92-651A8AC3FE65}" dt="2021-03-18T21:29:44.944" v="172" actId="26606"/>
          <ac:spMkLst>
            <pc:docMk/>
            <pc:sldMk cId="3813092329" sldId="420"/>
            <ac:spMk id="25" creationId="{9874D11C-36F5-4BBE-A490-019A54E953B0}"/>
          </ac:spMkLst>
        </pc:spChg>
        <pc:spChg chg="add">
          <ac:chgData name="kim oppalfens" userId="e1a4c892-0be8-41b7-a997-8ffd4933ba52" providerId="ADAL" clId="{5345EA09-7AAA-4329-AF92-651A8AC3FE65}" dt="2021-03-18T21:29:48.516" v="175" actId="26606"/>
          <ac:spMkLst>
            <pc:docMk/>
            <pc:sldMk cId="3813092329" sldId="420"/>
            <ac:spMk id="26" creationId="{DBB05BAE-BBD3-4289-899F-A6851503C6B0}"/>
          </ac:spMkLst>
        </pc:spChg>
        <pc:spChg chg="add">
          <ac:chgData name="kim oppalfens" userId="e1a4c892-0be8-41b7-a997-8ffd4933ba52" providerId="ADAL" clId="{5345EA09-7AAA-4329-AF92-651A8AC3FE65}" dt="2021-03-18T21:29:48.516" v="175" actId="26606"/>
          <ac:spMkLst>
            <pc:docMk/>
            <pc:sldMk cId="3813092329" sldId="420"/>
            <ac:spMk id="27" creationId="{9874D11C-36F5-4BBE-A490-019A54E953B0}"/>
          </ac:spMkLst>
        </pc:spChg>
        <pc:picChg chg="add del">
          <ac:chgData name="kim oppalfens" userId="e1a4c892-0be8-41b7-a997-8ffd4933ba52" providerId="ADAL" clId="{5345EA09-7AAA-4329-AF92-651A8AC3FE65}" dt="2021-03-18T21:29:44.944" v="172" actId="26606"/>
          <ac:picMkLst>
            <pc:docMk/>
            <pc:sldMk cId="3813092329" sldId="420"/>
            <ac:picMk id="5" creationId="{59915FD8-F4AD-4319-94DC-75C71604E8B4}"/>
          </ac:picMkLst>
        </pc:picChg>
        <pc:picChg chg="add del">
          <ac:chgData name="kim oppalfens" userId="e1a4c892-0be8-41b7-a997-8ffd4933ba52" providerId="ADAL" clId="{5345EA09-7AAA-4329-AF92-651A8AC3FE65}" dt="2021-03-18T21:29:48.344" v="174" actId="26606"/>
          <ac:picMkLst>
            <pc:docMk/>
            <pc:sldMk cId="3813092329" sldId="420"/>
            <ac:picMk id="7" creationId="{1BC294C3-27F0-4852-A0E1-C2BFF8158805}"/>
          </ac:picMkLst>
        </pc:picChg>
        <pc:picChg chg="add">
          <ac:chgData name="kim oppalfens" userId="e1a4c892-0be8-41b7-a997-8ffd4933ba52" providerId="ADAL" clId="{5345EA09-7AAA-4329-AF92-651A8AC3FE65}" dt="2021-03-18T21:29:48.516" v="175" actId="26606"/>
          <ac:picMkLst>
            <pc:docMk/>
            <pc:sldMk cId="3813092329" sldId="420"/>
            <ac:picMk id="10" creationId="{59915FD8-F4AD-4319-94DC-75C71604E8B4}"/>
          </ac:picMkLst>
        </pc:picChg>
        <pc:cxnChg chg="add del">
          <ac:chgData name="kim oppalfens" userId="e1a4c892-0be8-41b7-a997-8ffd4933ba52" providerId="ADAL" clId="{5345EA09-7AAA-4329-AF92-651A8AC3FE65}" dt="2021-03-18T21:29:44.944" v="172" actId="26606"/>
          <ac:cxnSpMkLst>
            <pc:docMk/>
            <pc:sldMk cId="3813092329" sldId="420"/>
            <ac:cxnSpMk id="9" creationId="{64FA5DFF-7FE6-4855-84E6-DFA78EE978BD}"/>
          </ac:cxnSpMkLst>
        </pc:cxnChg>
        <pc:cxnChg chg="add del">
          <ac:chgData name="kim oppalfens" userId="e1a4c892-0be8-41b7-a997-8ffd4933ba52" providerId="ADAL" clId="{5345EA09-7AAA-4329-AF92-651A8AC3FE65}" dt="2021-03-18T21:29:44.944" v="172" actId="26606"/>
          <ac:cxnSpMkLst>
            <pc:docMk/>
            <pc:sldMk cId="3813092329" sldId="420"/>
            <ac:cxnSpMk id="11" creationId="{2AFD8CBA-54A3-4363-991B-B9C631BBFA74}"/>
          </ac:cxnSpMkLst>
        </pc:cxnChg>
        <pc:cxnChg chg="add">
          <ac:chgData name="kim oppalfens" userId="e1a4c892-0be8-41b7-a997-8ffd4933ba52" providerId="ADAL" clId="{5345EA09-7AAA-4329-AF92-651A8AC3FE65}" dt="2021-03-18T21:29:48.516" v="175" actId="26606"/>
          <ac:cxnSpMkLst>
            <pc:docMk/>
            <pc:sldMk cId="3813092329" sldId="420"/>
            <ac:cxnSpMk id="12" creationId="{64FA5DFF-7FE6-4855-84E6-DFA78EE978BD}"/>
          </ac:cxnSpMkLst>
        </pc:cxnChg>
        <pc:cxnChg chg="add">
          <ac:chgData name="kim oppalfens" userId="e1a4c892-0be8-41b7-a997-8ffd4933ba52" providerId="ADAL" clId="{5345EA09-7AAA-4329-AF92-651A8AC3FE65}" dt="2021-03-18T21:29:48.516" v="175" actId="26606"/>
          <ac:cxnSpMkLst>
            <pc:docMk/>
            <pc:sldMk cId="3813092329" sldId="420"/>
            <ac:cxnSpMk id="14" creationId="{2AFD8CBA-54A3-4363-991B-B9C631BBFA74}"/>
          </ac:cxnSpMkLst>
        </pc:cxnChg>
      </pc:sldChg>
      <pc:sldChg chg="modSp add mod">
        <pc:chgData name="kim oppalfens" userId="e1a4c892-0be8-41b7-a997-8ffd4933ba52" providerId="ADAL" clId="{5345EA09-7AAA-4329-AF92-651A8AC3FE65}" dt="2021-03-19T11:07:36.154" v="3124" actId="20577"/>
        <pc:sldMkLst>
          <pc:docMk/>
          <pc:sldMk cId="3213210732" sldId="476"/>
        </pc:sldMkLst>
        <pc:spChg chg="mod">
          <ac:chgData name="kim oppalfens" userId="e1a4c892-0be8-41b7-a997-8ffd4933ba52" providerId="ADAL" clId="{5345EA09-7AAA-4329-AF92-651A8AC3FE65}" dt="2021-03-19T11:07:36.154" v="3124" actId="20577"/>
          <ac:spMkLst>
            <pc:docMk/>
            <pc:sldMk cId="3213210732" sldId="476"/>
            <ac:spMk id="3" creationId="{DFF98EA9-DB56-41FF-A1FA-47859C5B9964}"/>
          </ac:spMkLst>
        </pc:spChg>
      </pc:sldChg>
      <pc:sldChg chg="addSp delSp modSp add mod">
        <pc:chgData name="kim oppalfens" userId="e1a4c892-0be8-41b7-a997-8ffd4933ba52" providerId="ADAL" clId="{5345EA09-7AAA-4329-AF92-651A8AC3FE65}" dt="2021-03-19T10:15:34.219" v="2568" actId="1038"/>
        <pc:sldMkLst>
          <pc:docMk/>
          <pc:sldMk cId="1455574827" sldId="477"/>
        </pc:sldMkLst>
        <pc:spChg chg="mod">
          <ac:chgData name="kim oppalfens" userId="e1a4c892-0be8-41b7-a997-8ffd4933ba52" providerId="ADAL" clId="{5345EA09-7AAA-4329-AF92-651A8AC3FE65}" dt="2021-03-18T21:28:43.673" v="169" actId="20577"/>
          <ac:spMkLst>
            <pc:docMk/>
            <pc:sldMk cId="1455574827" sldId="477"/>
            <ac:spMk id="2" creationId="{B02185D3-EE87-4974-90AF-C29FA9B9F6E1}"/>
          </ac:spMkLst>
        </pc:spChg>
        <pc:spChg chg="mod">
          <ac:chgData name="kim oppalfens" userId="e1a4c892-0be8-41b7-a997-8ffd4933ba52" providerId="ADAL" clId="{5345EA09-7AAA-4329-AF92-651A8AC3FE65}" dt="2021-03-18T21:28:33.722" v="156" actId="403"/>
          <ac:spMkLst>
            <pc:docMk/>
            <pc:sldMk cId="1455574827" sldId="477"/>
            <ac:spMk id="3" creationId="{00EFD1DE-ED39-45D4-B772-ECE46B88F9F6}"/>
          </ac:spMkLst>
        </pc:spChg>
        <pc:spChg chg="add mod">
          <ac:chgData name="kim oppalfens" userId="e1a4c892-0be8-41b7-a997-8ffd4933ba52" providerId="ADAL" clId="{5345EA09-7AAA-4329-AF92-651A8AC3FE65}" dt="2021-03-18T21:28:17.326" v="150"/>
          <ac:spMkLst>
            <pc:docMk/>
            <pc:sldMk cId="1455574827" sldId="477"/>
            <ac:spMk id="7" creationId="{FDBA438A-60BF-4AF4-9429-93A686BD5A35}"/>
          </ac:spMkLst>
        </pc:spChg>
        <pc:picChg chg="del">
          <ac:chgData name="kim oppalfens" userId="e1a4c892-0be8-41b7-a997-8ffd4933ba52" providerId="ADAL" clId="{5345EA09-7AAA-4329-AF92-651A8AC3FE65}" dt="2021-03-18T21:27:55.798" v="148" actId="478"/>
          <ac:picMkLst>
            <pc:docMk/>
            <pc:sldMk cId="1455574827" sldId="477"/>
            <ac:picMk id="4" creationId="{C9BEA488-755B-48B5-82F7-B24F8605AE1F}"/>
          </ac:picMkLst>
        </pc:picChg>
        <pc:picChg chg="add mod">
          <ac:chgData name="kim oppalfens" userId="e1a4c892-0be8-41b7-a997-8ffd4933ba52" providerId="ADAL" clId="{5345EA09-7AAA-4329-AF92-651A8AC3FE65}" dt="2021-03-18T21:28:17.326" v="150"/>
          <ac:picMkLst>
            <pc:docMk/>
            <pc:sldMk cId="1455574827" sldId="477"/>
            <ac:picMk id="6" creationId="{8DFA6AA1-F213-4A82-BFB7-C1FE30E795A5}"/>
          </ac:picMkLst>
        </pc:picChg>
        <pc:inkChg chg="add del mod">
          <ac:chgData name="kim oppalfens" userId="e1a4c892-0be8-41b7-a997-8ffd4933ba52" providerId="ADAL" clId="{5345EA09-7AAA-4329-AF92-651A8AC3FE65}" dt="2021-03-19T10:15:34.219" v="2568" actId="1038"/>
          <ac:inkMkLst>
            <pc:docMk/>
            <pc:sldMk cId="1455574827" sldId="477"/>
            <ac:inkMk id="8" creationId="{86DD104C-F772-41D9-BD43-3C5708916C3D}"/>
          </ac:inkMkLst>
        </pc:inkChg>
        <pc:inkChg chg="add del">
          <ac:chgData name="kim oppalfens" userId="e1a4c892-0be8-41b7-a997-8ffd4933ba52" providerId="ADAL" clId="{5345EA09-7AAA-4329-AF92-651A8AC3FE65}" dt="2021-03-19T10:14:24.304" v="2503" actId="9405"/>
          <ac:inkMkLst>
            <pc:docMk/>
            <pc:sldMk cId="1455574827" sldId="477"/>
            <ac:inkMk id="9" creationId="{A8274E79-7F53-452D-B3D6-47F34F5663E9}"/>
          </ac:inkMkLst>
        </pc:inkChg>
      </pc:sldChg>
      <pc:sldChg chg="modSp new mod">
        <pc:chgData name="kim oppalfens" userId="e1a4c892-0be8-41b7-a997-8ffd4933ba52" providerId="ADAL" clId="{5345EA09-7AAA-4329-AF92-651A8AC3FE65}" dt="2021-03-19T11:07:03.345" v="3068" actId="20577"/>
        <pc:sldMkLst>
          <pc:docMk/>
          <pc:sldMk cId="3326178679" sldId="478"/>
        </pc:sldMkLst>
        <pc:spChg chg="mod">
          <ac:chgData name="kim oppalfens" userId="e1a4c892-0be8-41b7-a997-8ffd4933ba52" providerId="ADAL" clId="{5345EA09-7AAA-4329-AF92-651A8AC3FE65}" dt="2021-03-18T21:30:04.883" v="189" actId="20577"/>
          <ac:spMkLst>
            <pc:docMk/>
            <pc:sldMk cId="3326178679" sldId="478"/>
            <ac:spMk id="2" creationId="{A6986510-CCE3-4B1B-AD22-B3CDCA04036A}"/>
          </ac:spMkLst>
        </pc:spChg>
        <pc:spChg chg="mod">
          <ac:chgData name="kim oppalfens" userId="e1a4c892-0be8-41b7-a997-8ffd4933ba52" providerId="ADAL" clId="{5345EA09-7AAA-4329-AF92-651A8AC3FE65}" dt="2021-03-19T11:07:03.345" v="3068" actId="20577"/>
          <ac:spMkLst>
            <pc:docMk/>
            <pc:sldMk cId="3326178679" sldId="478"/>
            <ac:spMk id="3" creationId="{6A755985-7A34-48DD-A9A3-00D4CFE7A63D}"/>
          </ac:spMkLst>
        </pc:spChg>
      </pc:sldChg>
      <pc:sldChg chg="addSp delSp modSp new mod ord setBg modNotesTx">
        <pc:chgData name="kim oppalfens" userId="e1a4c892-0be8-41b7-a997-8ffd4933ba52" providerId="ADAL" clId="{5345EA09-7AAA-4329-AF92-651A8AC3FE65}" dt="2021-03-19T17:33:52.812" v="3780" actId="20577"/>
        <pc:sldMkLst>
          <pc:docMk/>
          <pc:sldMk cId="2808131230" sldId="479"/>
        </pc:sldMkLst>
        <pc:spChg chg="mod">
          <ac:chgData name="kim oppalfens" userId="e1a4c892-0be8-41b7-a997-8ffd4933ba52" providerId="ADAL" clId="{5345EA09-7AAA-4329-AF92-651A8AC3FE65}" dt="2021-03-19T11:02:02.493" v="2866" actId="20577"/>
          <ac:spMkLst>
            <pc:docMk/>
            <pc:sldMk cId="2808131230" sldId="479"/>
            <ac:spMk id="2" creationId="{C717A04F-8F65-4A17-9E7C-C290667BAD8D}"/>
          </ac:spMkLst>
        </pc:spChg>
        <pc:spChg chg="mod">
          <ac:chgData name="kim oppalfens" userId="e1a4c892-0be8-41b7-a997-8ffd4933ba52" providerId="ADAL" clId="{5345EA09-7AAA-4329-AF92-651A8AC3FE65}" dt="2021-03-19T17:33:52.812" v="3780" actId="20577"/>
          <ac:spMkLst>
            <pc:docMk/>
            <pc:sldMk cId="2808131230" sldId="479"/>
            <ac:spMk id="3" creationId="{539CB239-0E5B-4D5E-BC24-856CB4C72ACC}"/>
          </ac:spMkLst>
        </pc:spChg>
        <pc:spChg chg="add del">
          <ac:chgData name="kim oppalfens" userId="e1a4c892-0be8-41b7-a997-8ffd4933ba52" providerId="ADAL" clId="{5345EA09-7AAA-4329-AF92-651A8AC3FE65}" dt="2021-03-19T11:01:02.091" v="2853" actId="26606"/>
          <ac:spMkLst>
            <pc:docMk/>
            <pc:sldMk cId="2808131230" sldId="479"/>
            <ac:spMk id="9" creationId="{3BCB5F6A-9EB0-40B0-9D13-3023E9A20508}"/>
          </ac:spMkLst>
        </pc:spChg>
        <pc:spChg chg="add del">
          <ac:chgData name="kim oppalfens" userId="e1a4c892-0be8-41b7-a997-8ffd4933ba52" providerId="ADAL" clId="{5345EA09-7AAA-4329-AF92-651A8AC3FE65}" dt="2021-03-19T11:01:34.606" v="2863" actId="26606"/>
          <ac:spMkLst>
            <pc:docMk/>
            <pc:sldMk cId="2808131230" sldId="479"/>
            <ac:spMk id="12" creationId="{3BCB5F6A-9EB0-40B0-9D13-3023E9A20508}"/>
          </ac:spMkLst>
        </pc:spChg>
        <pc:picChg chg="add del">
          <ac:chgData name="kim oppalfens" userId="e1a4c892-0be8-41b7-a997-8ffd4933ba52" providerId="ADAL" clId="{5345EA09-7AAA-4329-AF92-651A8AC3FE65}" dt="2021-03-19T11:01:02.091" v="2853" actId="26606"/>
          <ac:picMkLst>
            <pc:docMk/>
            <pc:sldMk cId="2808131230" sldId="479"/>
            <ac:picMk id="5" creationId="{4E49A821-ACAC-4C55-86E9-04F3D6C25DA7}"/>
          </ac:picMkLst>
        </pc:picChg>
        <pc:picChg chg="add del">
          <ac:chgData name="kim oppalfens" userId="e1a4c892-0be8-41b7-a997-8ffd4933ba52" providerId="ADAL" clId="{5345EA09-7AAA-4329-AF92-651A8AC3FE65}" dt="2021-03-19T11:01:34.606" v="2863" actId="26606"/>
          <ac:picMkLst>
            <pc:docMk/>
            <pc:sldMk cId="2808131230" sldId="479"/>
            <ac:picMk id="11" creationId="{9B1E6818-B971-47DA-9847-0333DB89D2A0}"/>
          </ac:picMkLst>
        </pc:picChg>
      </pc:sldChg>
      <pc:sldChg chg="modSp new mod ord">
        <pc:chgData name="kim oppalfens" userId="e1a4c892-0be8-41b7-a997-8ffd4933ba52" providerId="ADAL" clId="{5345EA09-7AAA-4329-AF92-651A8AC3FE65}" dt="2021-03-18T21:39:27.864" v="861" actId="313"/>
        <pc:sldMkLst>
          <pc:docMk/>
          <pc:sldMk cId="3417072320" sldId="480"/>
        </pc:sldMkLst>
        <pc:spChg chg="mod">
          <ac:chgData name="kim oppalfens" userId="e1a4c892-0be8-41b7-a997-8ffd4933ba52" providerId="ADAL" clId="{5345EA09-7AAA-4329-AF92-651A8AC3FE65}" dt="2021-03-18T21:34:14.229" v="490" actId="20577"/>
          <ac:spMkLst>
            <pc:docMk/>
            <pc:sldMk cId="3417072320" sldId="480"/>
            <ac:spMk id="2" creationId="{BD3EB999-64A7-489E-B12B-F5F756E26F1F}"/>
          </ac:spMkLst>
        </pc:spChg>
        <pc:spChg chg="mod">
          <ac:chgData name="kim oppalfens" userId="e1a4c892-0be8-41b7-a997-8ffd4933ba52" providerId="ADAL" clId="{5345EA09-7AAA-4329-AF92-651A8AC3FE65}" dt="2021-03-18T21:39:27.864" v="861" actId="313"/>
          <ac:spMkLst>
            <pc:docMk/>
            <pc:sldMk cId="3417072320" sldId="480"/>
            <ac:spMk id="3" creationId="{179C936A-3452-44EE-8E64-02B62D5D8A1A}"/>
          </ac:spMkLst>
        </pc:spChg>
      </pc:sldChg>
      <pc:sldChg chg="addSp delSp modSp new mod ord setBg">
        <pc:chgData name="kim oppalfens" userId="e1a4c892-0be8-41b7-a997-8ffd4933ba52" providerId="ADAL" clId="{5345EA09-7AAA-4329-AF92-651A8AC3FE65}" dt="2021-03-19T10:59:30.995" v="2822" actId="26606"/>
        <pc:sldMkLst>
          <pc:docMk/>
          <pc:sldMk cId="3960798103" sldId="481"/>
        </pc:sldMkLst>
        <pc:spChg chg="mod">
          <ac:chgData name="kim oppalfens" userId="e1a4c892-0be8-41b7-a997-8ffd4933ba52" providerId="ADAL" clId="{5345EA09-7AAA-4329-AF92-651A8AC3FE65}" dt="2021-03-19T10:59:30.995" v="2822" actId="26606"/>
          <ac:spMkLst>
            <pc:docMk/>
            <pc:sldMk cId="3960798103" sldId="481"/>
            <ac:spMk id="2" creationId="{87E12E64-8ECB-40C8-8B44-1250552D2AC9}"/>
          </ac:spMkLst>
        </pc:spChg>
        <pc:spChg chg="del mod">
          <ac:chgData name="kim oppalfens" userId="e1a4c892-0be8-41b7-a997-8ffd4933ba52" providerId="ADAL" clId="{5345EA09-7AAA-4329-AF92-651A8AC3FE65}" dt="2021-03-19T10:59:30.995" v="2822" actId="26606"/>
          <ac:spMkLst>
            <pc:docMk/>
            <pc:sldMk cId="3960798103" sldId="481"/>
            <ac:spMk id="3" creationId="{7D140D5F-0808-4E7C-8A2D-16B13E0EC6BC}"/>
          </ac:spMkLst>
        </pc:spChg>
        <pc:spChg chg="add">
          <ac:chgData name="kim oppalfens" userId="e1a4c892-0be8-41b7-a997-8ffd4933ba52" providerId="ADAL" clId="{5345EA09-7AAA-4329-AF92-651A8AC3FE65}" dt="2021-03-19T10:59:30.995" v="2822" actId="26606"/>
          <ac:spMkLst>
            <pc:docMk/>
            <pc:sldMk cId="3960798103" sldId="481"/>
            <ac:spMk id="9" creationId="{45B71F80-1F92-4074-84D9-16A062B215B3}"/>
          </ac:spMkLst>
        </pc:spChg>
        <pc:spChg chg="add">
          <ac:chgData name="kim oppalfens" userId="e1a4c892-0be8-41b7-a997-8ffd4933ba52" providerId="ADAL" clId="{5345EA09-7AAA-4329-AF92-651A8AC3FE65}" dt="2021-03-19T10:59:30.995" v="2822" actId="26606"/>
          <ac:spMkLst>
            <pc:docMk/>
            <pc:sldMk cId="3960798103" sldId="481"/>
            <ac:spMk id="11" creationId="{7209C9DA-6E0D-46D9-8275-C52222D8CCAC}"/>
          </ac:spMkLst>
        </pc:spChg>
        <pc:spChg chg="add">
          <ac:chgData name="kim oppalfens" userId="e1a4c892-0be8-41b7-a997-8ffd4933ba52" providerId="ADAL" clId="{5345EA09-7AAA-4329-AF92-651A8AC3FE65}" dt="2021-03-19T10:59:30.995" v="2822" actId="26606"/>
          <ac:spMkLst>
            <pc:docMk/>
            <pc:sldMk cId="3960798103" sldId="481"/>
            <ac:spMk id="13" creationId="{3EB57A4D-E0D0-46DA-B339-F24CA46FA70B}"/>
          </ac:spMkLst>
        </pc:spChg>
        <pc:graphicFrameChg chg="add">
          <ac:chgData name="kim oppalfens" userId="e1a4c892-0be8-41b7-a997-8ffd4933ba52" providerId="ADAL" clId="{5345EA09-7AAA-4329-AF92-651A8AC3FE65}" dt="2021-03-19T10:59:30.995" v="2822" actId="26606"/>
          <ac:graphicFrameMkLst>
            <pc:docMk/>
            <pc:sldMk cId="3960798103" sldId="481"/>
            <ac:graphicFrameMk id="5" creationId="{D1B0AA3C-97E0-472A-992F-82376588BAA0}"/>
          </ac:graphicFrameMkLst>
        </pc:graphicFrameChg>
      </pc:sldChg>
      <pc:sldChg chg="addSp delSp modSp new mod">
        <pc:chgData name="kim oppalfens" userId="e1a4c892-0be8-41b7-a997-8ffd4933ba52" providerId="ADAL" clId="{5345EA09-7AAA-4329-AF92-651A8AC3FE65}" dt="2021-03-19T10:17:22.763" v="2569" actId="12084"/>
        <pc:sldMkLst>
          <pc:docMk/>
          <pc:sldMk cId="1135169708" sldId="482"/>
        </pc:sldMkLst>
        <pc:spChg chg="mod">
          <ac:chgData name="kim oppalfens" userId="e1a4c892-0be8-41b7-a997-8ffd4933ba52" providerId="ADAL" clId="{5345EA09-7AAA-4329-AF92-651A8AC3FE65}" dt="2021-03-18T22:36:32.560" v="1090" actId="20577"/>
          <ac:spMkLst>
            <pc:docMk/>
            <pc:sldMk cId="1135169708" sldId="482"/>
            <ac:spMk id="2" creationId="{B845F5F6-980E-429D-B671-C10FF62EB511}"/>
          </ac:spMkLst>
        </pc:spChg>
        <pc:spChg chg="del mod">
          <ac:chgData name="kim oppalfens" userId="e1a4c892-0be8-41b7-a997-8ffd4933ba52" providerId="ADAL" clId="{5345EA09-7AAA-4329-AF92-651A8AC3FE65}" dt="2021-03-19T10:17:22.763" v="2569" actId="12084"/>
          <ac:spMkLst>
            <pc:docMk/>
            <pc:sldMk cId="1135169708" sldId="482"/>
            <ac:spMk id="3" creationId="{61294770-8E61-4C1F-AF2E-15DC894A5903}"/>
          </ac:spMkLst>
        </pc:spChg>
        <pc:graphicFrameChg chg="add mod">
          <ac:chgData name="kim oppalfens" userId="e1a4c892-0be8-41b7-a997-8ffd4933ba52" providerId="ADAL" clId="{5345EA09-7AAA-4329-AF92-651A8AC3FE65}" dt="2021-03-19T10:17:22.763" v="2569" actId="12084"/>
          <ac:graphicFrameMkLst>
            <pc:docMk/>
            <pc:sldMk cId="1135169708" sldId="482"/>
            <ac:graphicFrameMk id="4" creationId="{08D3FB68-2071-4CCD-8278-9159C80BCDB4}"/>
          </ac:graphicFrameMkLst>
        </pc:graphicFrameChg>
      </pc:sldChg>
      <pc:sldChg chg="modSp add mod modNotesTx">
        <pc:chgData name="kim oppalfens" userId="e1a4c892-0be8-41b7-a997-8ffd4933ba52" providerId="ADAL" clId="{5345EA09-7AAA-4329-AF92-651A8AC3FE65}" dt="2021-03-19T10:19:48.838" v="2601" actId="20577"/>
        <pc:sldMkLst>
          <pc:docMk/>
          <pc:sldMk cId="2221690402" sldId="483"/>
        </pc:sldMkLst>
        <pc:spChg chg="mod">
          <ac:chgData name="kim oppalfens" userId="e1a4c892-0be8-41b7-a997-8ffd4933ba52" providerId="ADAL" clId="{5345EA09-7AAA-4329-AF92-651A8AC3FE65}" dt="2021-03-18T22:16:59.827" v="912" actId="403"/>
          <ac:spMkLst>
            <pc:docMk/>
            <pc:sldMk cId="2221690402" sldId="483"/>
            <ac:spMk id="2" creationId="{B845F5F6-980E-429D-B671-C10FF62EB511}"/>
          </ac:spMkLst>
        </pc:spChg>
        <pc:spChg chg="mod">
          <ac:chgData name="kim oppalfens" userId="e1a4c892-0be8-41b7-a997-8ffd4933ba52" providerId="ADAL" clId="{5345EA09-7AAA-4329-AF92-651A8AC3FE65}" dt="2021-03-19T10:19:48.838" v="2601" actId="20577"/>
          <ac:spMkLst>
            <pc:docMk/>
            <pc:sldMk cId="2221690402" sldId="483"/>
            <ac:spMk id="3" creationId="{61294770-8E61-4C1F-AF2E-15DC894A5903}"/>
          </ac:spMkLst>
        </pc:spChg>
      </pc:sldChg>
      <pc:sldChg chg="addSp modSp add mod ord">
        <pc:chgData name="kim oppalfens" userId="e1a4c892-0be8-41b7-a997-8ffd4933ba52" providerId="ADAL" clId="{5345EA09-7AAA-4329-AF92-651A8AC3FE65}" dt="2021-03-19T17:43:58.525" v="3835" actId="20577"/>
        <pc:sldMkLst>
          <pc:docMk/>
          <pc:sldMk cId="1248513139" sldId="484"/>
        </pc:sldMkLst>
        <pc:spChg chg="mod">
          <ac:chgData name="kim oppalfens" userId="e1a4c892-0be8-41b7-a997-8ffd4933ba52" providerId="ADAL" clId="{5345EA09-7AAA-4329-AF92-651A8AC3FE65}" dt="2021-03-18T22:31:21.323" v="927" actId="20577"/>
          <ac:spMkLst>
            <pc:docMk/>
            <pc:sldMk cId="1248513139" sldId="484"/>
            <ac:spMk id="2" creationId="{C717A04F-8F65-4A17-9E7C-C290667BAD8D}"/>
          </ac:spMkLst>
        </pc:spChg>
        <pc:spChg chg="mod">
          <ac:chgData name="kim oppalfens" userId="e1a4c892-0be8-41b7-a997-8ffd4933ba52" providerId="ADAL" clId="{5345EA09-7AAA-4329-AF92-651A8AC3FE65}" dt="2021-03-19T17:43:58.525" v="3835" actId="20577"/>
          <ac:spMkLst>
            <pc:docMk/>
            <pc:sldMk cId="1248513139" sldId="484"/>
            <ac:spMk id="3" creationId="{539CB239-0E5B-4D5E-BC24-856CB4C72ACC}"/>
          </ac:spMkLst>
        </pc:spChg>
        <pc:picChg chg="add mod">
          <ac:chgData name="kim oppalfens" userId="e1a4c892-0be8-41b7-a997-8ffd4933ba52" providerId="ADAL" clId="{5345EA09-7AAA-4329-AF92-651A8AC3FE65}" dt="2021-03-19T11:04:48.649" v="2965" actId="1038"/>
          <ac:picMkLst>
            <pc:docMk/>
            <pc:sldMk cId="1248513139" sldId="484"/>
            <ac:picMk id="5" creationId="{04880585-DCEF-4686-93C1-65F3B81E6221}"/>
          </ac:picMkLst>
        </pc:picChg>
      </pc:sldChg>
      <pc:sldChg chg="modSp add mod">
        <pc:chgData name="kim oppalfens" userId="e1a4c892-0be8-41b7-a997-8ffd4933ba52" providerId="ADAL" clId="{5345EA09-7AAA-4329-AF92-651A8AC3FE65}" dt="2021-03-18T22:44:42.340" v="1408" actId="20577"/>
        <pc:sldMkLst>
          <pc:docMk/>
          <pc:sldMk cId="3875031349" sldId="485"/>
        </pc:sldMkLst>
        <pc:spChg chg="mod">
          <ac:chgData name="kim oppalfens" userId="e1a4c892-0be8-41b7-a997-8ffd4933ba52" providerId="ADAL" clId="{5345EA09-7AAA-4329-AF92-651A8AC3FE65}" dt="2021-03-18T22:35:37.569" v="1046" actId="20577"/>
          <ac:spMkLst>
            <pc:docMk/>
            <pc:sldMk cId="3875031349" sldId="485"/>
            <ac:spMk id="2" creationId="{B845F5F6-980E-429D-B671-C10FF62EB511}"/>
          </ac:spMkLst>
        </pc:spChg>
        <pc:spChg chg="mod">
          <ac:chgData name="kim oppalfens" userId="e1a4c892-0be8-41b7-a997-8ffd4933ba52" providerId="ADAL" clId="{5345EA09-7AAA-4329-AF92-651A8AC3FE65}" dt="2021-03-18T22:44:42.340" v="1408" actId="20577"/>
          <ac:spMkLst>
            <pc:docMk/>
            <pc:sldMk cId="3875031349" sldId="485"/>
            <ac:spMk id="3" creationId="{61294770-8E61-4C1F-AF2E-15DC894A5903}"/>
          </ac:spMkLst>
        </pc:spChg>
      </pc:sldChg>
      <pc:sldChg chg="addSp delSp modSp new mod">
        <pc:chgData name="kim oppalfens" userId="e1a4c892-0be8-41b7-a997-8ffd4933ba52" providerId="ADAL" clId="{5345EA09-7AAA-4329-AF92-651A8AC3FE65}" dt="2021-03-19T11:02:42.421" v="2867" actId="12084"/>
        <pc:sldMkLst>
          <pc:docMk/>
          <pc:sldMk cId="779148973" sldId="486"/>
        </pc:sldMkLst>
        <pc:spChg chg="mod">
          <ac:chgData name="kim oppalfens" userId="e1a4c892-0be8-41b7-a997-8ffd4933ba52" providerId="ADAL" clId="{5345EA09-7AAA-4329-AF92-651A8AC3FE65}" dt="2021-03-19T10:20:33.661" v="2602" actId="6549"/>
          <ac:spMkLst>
            <pc:docMk/>
            <pc:sldMk cId="779148973" sldId="486"/>
            <ac:spMk id="2" creationId="{AB24BE0D-9114-444A-AAA3-4B76C5EFBE9C}"/>
          </ac:spMkLst>
        </pc:spChg>
        <pc:spChg chg="del mod">
          <ac:chgData name="kim oppalfens" userId="e1a4c892-0be8-41b7-a997-8ffd4933ba52" providerId="ADAL" clId="{5345EA09-7AAA-4329-AF92-651A8AC3FE65}" dt="2021-03-19T11:02:42.421" v="2867" actId="12084"/>
          <ac:spMkLst>
            <pc:docMk/>
            <pc:sldMk cId="779148973" sldId="486"/>
            <ac:spMk id="3" creationId="{53B5994D-B65D-4026-A891-E9EF604813ED}"/>
          </ac:spMkLst>
        </pc:spChg>
        <pc:graphicFrameChg chg="add mod">
          <ac:chgData name="kim oppalfens" userId="e1a4c892-0be8-41b7-a997-8ffd4933ba52" providerId="ADAL" clId="{5345EA09-7AAA-4329-AF92-651A8AC3FE65}" dt="2021-03-19T11:02:42.421" v="2867" actId="12084"/>
          <ac:graphicFrameMkLst>
            <pc:docMk/>
            <pc:sldMk cId="779148973" sldId="486"/>
            <ac:graphicFrameMk id="4" creationId="{56BF2EF0-8C03-44E3-AD67-2FDE2D33427F}"/>
          </ac:graphicFrameMkLst>
        </pc:graphicFrameChg>
      </pc:sldChg>
      <pc:sldChg chg="modSp new del mod">
        <pc:chgData name="kim oppalfens" userId="e1a4c892-0be8-41b7-a997-8ffd4933ba52" providerId="ADAL" clId="{5345EA09-7AAA-4329-AF92-651A8AC3FE65}" dt="2021-03-19T10:31:39.018" v="2686" actId="47"/>
        <pc:sldMkLst>
          <pc:docMk/>
          <pc:sldMk cId="2868642196" sldId="487"/>
        </pc:sldMkLst>
        <pc:spChg chg="mod">
          <ac:chgData name="kim oppalfens" userId="e1a4c892-0be8-41b7-a997-8ffd4933ba52" providerId="ADAL" clId="{5345EA09-7AAA-4329-AF92-651A8AC3FE65}" dt="2021-03-18T22:57:05.038" v="1564" actId="20577"/>
          <ac:spMkLst>
            <pc:docMk/>
            <pc:sldMk cId="2868642196" sldId="487"/>
            <ac:spMk id="2" creationId="{C9A394A7-21AB-4B83-8238-73C7A5DE131D}"/>
          </ac:spMkLst>
        </pc:spChg>
      </pc:sldChg>
      <pc:sldChg chg="modSp add mod modNotesTx">
        <pc:chgData name="kim oppalfens" userId="e1a4c892-0be8-41b7-a997-8ffd4933ba52" providerId="ADAL" clId="{5345EA09-7AAA-4329-AF92-651A8AC3FE65}" dt="2021-03-19T19:57:24.290" v="3862" actId="20577"/>
        <pc:sldMkLst>
          <pc:docMk/>
          <pc:sldMk cId="2765501882" sldId="488"/>
        </pc:sldMkLst>
        <pc:spChg chg="mod">
          <ac:chgData name="kim oppalfens" userId="e1a4c892-0be8-41b7-a997-8ffd4933ba52" providerId="ADAL" clId="{5345EA09-7AAA-4329-AF92-651A8AC3FE65}" dt="2021-03-19T09:49:32.809" v="1853" actId="20577"/>
          <ac:spMkLst>
            <pc:docMk/>
            <pc:sldMk cId="2765501882" sldId="488"/>
            <ac:spMk id="2" creationId="{C717A04F-8F65-4A17-9E7C-C290667BAD8D}"/>
          </ac:spMkLst>
        </pc:spChg>
        <pc:spChg chg="mod">
          <ac:chgData name="kim oppalfens" userId="e1a4c892-0be8-41b7-a997-8ffd4933ba52" providerId="ADAL" clId="{5345EA09-7AAA-4329-AF92-651A8AC3FE65}" dt="2021-03-19T19:57:24.290" v="3862" actId="20577"/>
          <ac:spMkLst>
            <pc:docMk/>
            <pc:sldMk cId="2765501882" sldId="488"/>
            <ac:spMk id="3" creationId="{539CB239-0E5B-4D5E-BC24-856CB4C72ACC}"/>
          </ac:spMkLst>
        </pc:spChg>
      </pc:sldChg>
      <pc:sldChg chg="new del">
        <pc:chgData name="kim oppalfens" userId="e1a4c892-0be8-41b7-a997-8ffd4933ba52" providerId="ADAL" clId="{5345EA09-7AAA-4329-AF92-651A8AC3FE65}" dt="2021-03-19T09:30:46.513" v="1688" actId="680"/>
        <pc:sldMkLst>
          <pc:docMk/>
          <pc:sldMk cId="3870106296" sldId="488"/>
        </pc:sldMkLst>
      </pc:sldChg>
      <pc:sldChg chg="modSp new mod">
        <pc:chgData name="kim oppalfens" userId="e1a4c892-0be8-41b7-a997-8ffd4933ba52" providerId="ADAL" clId="{5345EA09-7AAA-4329-AF92-651A8AC3FE65}" dt="2021-03-19T17:28:27.766" v="3756" actId="207"/>
        <pc:sldMkLst>
          <pc:docMk/>
          <pc:sldMk cId="1138200261" sldId="489"/>
        </pc:sldMkLst>
        <pc:spChg chg="mod">
          <ac:chgData name="kim oppalfens" userId="e1a4c892-0be8-41b7-a997-8ffd4933ba52" providerId="ADAL" clId="{5345EA09-7AAA-4329-AF92-651A8AC3FE65}" dt="2021-03-19T17:23:40.351" v="3174" actId="20577"/>
          <ac:spMkLst>
            <pc:docMk/>
            <pc:sldMk cId="1138200261" sldId="489"/>
            <ac:spMk id="2" creationId="{A29CF9C4-AD98-4D61-A01C-FBD60757ACE3}"/>
          </ac:spMkLst>
        </pc:spChg>
        <pc:spChg chg="mod">
          <ac:chgData name="kim oppalfens" userId="e1a4c892-0be8-41b7-a997-8ffd4933ba52" providerId="ADAL" clId="{5345EA09-7AAA-4329-AF92-651A8AC3FE65}" dt="2021-03-19T17:28:27.766" v="3756" actId="207"/>
          <ac:spMkLst>
            <pc:docMk/>
            <pc:sldMk cId="1138200261" sldId="489"/>
            <ac:spMk id="3" creationId="{D2027B3C-9DBE-4BC5-90BF-42C55AF39593}"/>
          </ac:spMkLst>
        </pc:spChg>
      </pc:sldChg>
    </pc:docChg>
  </pc:docChgLst>
</pc:chgInfo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svg"/><Relationship Id="rId1" Type="http://schemas.openxmlformats.org/officeDocument/2006/relationships/image" Target="../media/image12.png"/><Relationship Id="rId6" Type="http://schemas.openxmlformats.org/officeDocument/2006/relationships/image" Target="../media/image17.svg"/><Relationship Id="rId5" Type="http://schemas.openxmlformats.org/officeDocument/2006/relationships/image" Target="../media/image16.png"/><Relationship Id="rId4" Type="http://schemas.openxmlformats.org/officeDocument/2006/relationships/image" Target="../media/image15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svg"/><Relationship Id="rId1" Type="http://schemas.openxmlformats.org/officeDocument/2006/relationships/image" Target="../media/image12.png"/><Relationship Id="rId6" Type="http://schemas.openxmlformats.org/officeDocument/2006/relationships/image" Target="../media/image17.svg"/><Relationship Id="rId5" Type="http://schemas.openxmlformats.org/officeDocument/2006/relationships/image" Target="../media/image16.png"/><Relationship Id="rId4" Type="http://schemas.openxmlformats.org/officeDocument/2006/relationships/image" Target="../media/image15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icon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B4EDE19-E378-4E91-8A35-770539B85BB8}" type="doc">
      <dgm:prSet loTypeId="urn:microsoft.com/office/officeart/2018/5/layout/IconCircleLabelList" loCatId="icon" qsTypeId="urn:microsoft.com/office/officeart/2005/8/quickstyle/simple1" qsCatId="simple" csTypeId="urn:microsoft.com/office/officeart/2018/5/colors/Iconchunking_neutralicon_colorful1" csCatId="colorful" phldr="1"/>
      <dgm:spPr/>
      <dgm:t>
        <a:bodyPr/>
        <a:lstStyle/>
        <a:p>
          <a:endParaRPr lang="en-US"/>
        </a:p>
      </dgm:t>
    </dgm:pt>
    <dgm:pt modelId="{ADC5E012-B33E-4CD4-BCCA-45DAAEE86BF1}">
      <dgm:prSet/>
      <dgm:spPr/>
      <dgm:t>
        <a:bodyPr/>
        <a:lstStyle/>
        <a:p>
          <a:pPr>
            <a:defRPr cap="all"/>
          </a:pPr>
          <a:r>
            <a:rPr lang="en-US"/>
            <a:t>Ruleset mainly build in PowerShell</a:t>
          </a:r>
        </a:p>
      </dgm:t>
    </dgm:pt>
    <dgm:pt modelId="{639D06E4-DA50-4D86-A9DF-6C66AD467E1E}" type="parTrans" cxnId="{CB246AFB-7020-4D2F-8D5C-B0DD261A5353}">
      <dgm:prSet/>
      <dgm:spPr/>
      <dgm:t>
        <a:bodyPr/>
        <a:lstStyle/>
        <a:p>
          <a:endParaRPr lang="en-US"/>
        </a:p>
      </dgm:t>
    </dgm:pt>
    <dgm:pt modelId="{C24E2BFF-7BC6-4DD8-9BB3-2F979384D7E9}" type="sibTrans" cxnId="{CB246AFB-7020-4D2F-8D5C-B0DD261A5353}">
      <dgm:prSet/>
      <dgm:spPr/>
      <dgm:t>
        <a:bodyPr/>
        <a:lstStyle/>
        <a:p>
          <a:endParaRPr lang="en-US"/>
        </a:p>
      </dgm:t>
    </dgm:pt>
    <dgm:pt modelId="{8F723071-7687-4E30-B9CD-50E608D42CC4}">
      <dgm:prSet/>
      <dgm:spPr/>
      <dgm:t>
        <a:bodyPr/>
        <a:lstStyle/>
        <a:p>
          <a:pPr>
            <a:defRPr cap="all"/>
          </a:pPr>
          <a:r>
            <a:rPr lang="en-US"/>
            <a:t>Ultra basic MEMCM implementation</a:t>
          </a:r>
        </a:p>
      </dgm:t>
    </dgm:pt>
    <dgm:pt modelId="{198AFABF-2B5F-406F-A834-59EEA041FB0B}" type="parTrans" cxnId="{173D2146-520D-4445-BBC6-5307EC08546E}">
      <dgm:prSet/>
      <dgm:spPr/>
      <dgm:t>
        <a:bodyPr/>
        <a:lstStyle/>
        <a:p>
          <a:endParaRPr lang="en-US"/>
        </a:p>
      </dgm:t>
    </dgm:pt>
    <dgm:pt modelId="{12F741E8-2B77-4FB3-A7B1-133B9DA2E60B}" type="sibTrans" cxnId="{173D2146-520D-4445-BBC6-5307EC08546E}">
      <dgm:prSet/>
      <dgm:spPr/>
      <dgm:t>
        <a:bodyPr/>
        <a:lstStyle/>
        <a:p>
          <a:endParaRPr lang="en-US"/>
        </a:p>
      </dgm:t>
    </dgm:pt>
    <dgm:pt modelId="{F16EBCA0-DA7A-425E-9A15-1A6E0CEDB68A}">
      <dgm:prSet/>
      <dgm:spPr/>
      <dgm:t>
        <a:bodyPr/>
        <a:lstStyle/>
        <a:p>
          <a:pPr>
            <a:defRPr cap="all"/>
          </a:pPr>
          <a:r>
            <a:rPr lang="en-US"/>
            <a:t>Unfortunate Intune implementation*</a:t>
          </a:r>
        </a:p>
      </dgm:t>
    </dgm:pt>
    <dgm:pt modelId="{789CA562-7CA8-4D68-9101-D34ECA2E721A}" type="parTrans" cxnId="{B23D5789-9F80-4287-B5FB-3413A0B0356C}">
      <dgm:prSet/>
      <dgm:spPr/>
      <dgm:t>
        <a:bodyPr/>
        <a:lstStyle/>
        <a:p>
          <a:endParaRPr lang="en-US"/>
        </a:p>
      </dgm:t>
    </dgm:pt>
    <dgm:pt modelId="{30DEABDD-933A-4542-8900-7D3920603535}" type="sibTrans" cxnId="{B23D5789-9F80-4287-B5FB-3413A0B0356C}">
      <dgm:prSet/>
      <dgm:spPr/>
      <dgm:t>
        <a:bodyPr/>
        <a:lstStyle/>
        <a:p>
          <a:endParaRPr lang="en-US"/>
        </a:p>
      </dgm:t>
    </dgm:pt>
    <dgm:pt modelId="{CB12D395-5CF6-4634-8106-ADE352EB3EE7}" type="pres">
      <dgm:prSet presAssocID="{5B4EDE19-E378-4E91-8A35-770539B85BB8}" presName="root" presStyleCnt="0">
        <dgm:presLayoutVars>
          <dgm:dir/>
          <dgm:resizeHandles val="exact"/>
        </dgm:presLayoutVars>
      </dgm:prSet>
      <dgm:spPr/>
    </dgm:pt>
    <dgm:pt modelId="{ED25272E-7943-4F13-AB26-14451E66F93A}" type="pres">
      <dgm:prSet presAssocID="{ADC5E012-B33E-4CD4-BCCA-45DAAEE86BF1}" presName="compNode" presStyleCnt="0"/>
      <dgm:spPr/>
    </dgm:pt>
    <dgm:pt modelId="{1028915D-5172-44B6-9F78-DEC2A637772E}" type="pres">
      <dgm:prSet presAssocID="{ADC5E012-B33E-4CD4-BCCA-45DAAEE86BF1}" presName="iconBgRect" presStyleLbl="bgShp" presStyleIdx="0" presStyleCnt="3"/>
      <dgm:spPr/>
    </dgm:pt>
    <dgm:pt modelId="{3C94C1D1-6659-4708-B598-76336B1F2E4E}" type="pres">
      <dgm:prSet presAssocID="{ADC5E012-B33E-4CD4-BCCA-45DAAEE86BF1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ining Tools"/>
        </a:ext>
      </dgm:extLst>
    </dgm:pt>
    <dgm:pt modelId="{54C49AF9-F328-4D7A-82DB-7D9A6BEB33A8}" type="pres">
      <dgm:prSet presAssocID="{ADC5E012-B33E-4CD4-BCCA-45DAAEE86BF1}" presName="spaceRect" presStyleCnt="0"/>
      <dgm:spPr/>
    </dgm:pt>
    <dgm:pt modelId="{0F5E64C6-C3E0-4AB3-997E-7D8C7F5211C5}" type="pres">
      <dgm:prSet presAssocID="{ADC5E012-B33E-4CD4-BCCA-45DAAEE86BF1}" presName="textRect" presStyleLbl="revTx" presStyleIdx="0" presStyleCnt="3">
        <dgm:presLayoutVars>
          <dgm:chMax val="1"/>
          <dgm:chPref val="1"/>
        </dgm:presLayoutVars>
      </dgm:prSet>
      <dgm:spPr/>
    </dgm:pt>
    <dgm:pt modelId="{6597BFC7-5A9A-4879-9D6B-60F525F11E94}" type="pres">
      <dgm:prSet presAssocID="{C24E2BFF-7BC6-4DD8-9BB3-2F979384D7E9}" presName="sibTrans" presStyleCnt="0"/>
      <dgm:spPr/>
    </dgm:pt>
    <dgm:pt modelId="{85CB8AA3-0B71-4C54-A96D-5717B2BC9A21}" type="pres">
      <dgm:prSet presAssocID="{8F723071-7687-4E30-B9CD-50E608D42CC4}" presName="compNode" presStyleCnt="0"/>
      <dgm:spPr/>
    </dgm:pt>
    <dgm:pt modelId="{1C6D04D7-7F06-491A-B3D9-5A7F4851F5C6}" type="pres">
      <dgm:prSet presAssocID="{8F723071-7687-4E30-B9CD-50E608D42CC4}" presName="iconBgRect" presStyleLbl="bgShp" presStyleIdx="1" presStyleCnt="3"/>
      <dgm:spPr/>
    </dgm:pt>
    <dgm:pt modelId="{2D29A5BF-B477-4016-AF78-B82C212BF03C}" type="pres">
      <dgm:prSet presAssocID="{8F723071-7687-4E30-B9CD-50E608D42CC4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eckmark"/>
        </a:ext>
      </dgm:extLst>
    </dgm:pt>
    <dgm:pt modelId="{98C3F74E-C0B2-4B74-AF80-6283944C18A1}" type="pres">
      <dgm:prSet presAssocID="{8F723071-7687-4E30-B9CD-50E608D42CC4}" presName="spaceRect" presStyleCnt="0"/>
      <dgm:spPr/>
    </dgm:pt>
    <dgm:pt modelId="{D0C7443B-5234-496A-AD3E-37F4EF830DC3}" type="pres">
      <dgm:prSet presAssocID="{8F723071-7687-4E30-B9CD-50E608D42CC4}" presName="textRect" presStyleLbl="revTx" presStyleIdx="1" presStyleCnt="3">
        <dgm:presLayoutVars>
          <dgm:chMax val="1"/>
          <dgm:chPref val="1"/>
        </dgm:presLayoutVars>
      </dgm:prSet>
      <dgm:spPr/>
    </dgm:pt>
    <dgm:pt modelId="{AF8DA67E-F43B-4CFC-9E47-EA441501A660}" type="pres">
      <dgm:prSet presAssocID="{12F741E8-2B77-4FB3-A7B1-133B9DA2E60B}" presName="sibTrans" presStyleCnt="0"/>
      <dgm:spPr/>
    </dgm:pt>
    <dgm:pt modelId="{BC270BAD-58D2-4F9B-BD91-2983671701B3}" type="pres">
      <dgm:prSet presAssocID="{F16EBCA0-DA7A-425E-9A15-1A6E0CEDB68A}" presName="compNode" presStyleCnt="0"/>
      <dgm:spPr/>
    </dgm:pt>
    <dgm:pt modelId="{6C9D1D36-16BE-46D6-841E-5920866D8E5D}" type="pres">
      <dgm:prSet presAssocID="{F16EBCA0-DA7A-425E-9A15-1A6E0CEDB68A}" presName="iconBgRect" presStyleLbl="bgShp" presStyleIdx="2" presStyleCnt="3"/>
      <dgm:spPr/>
    </dgm:pt>
    <dgm:pt modelId="{3F8FBB84-65DF-4734-A87A-8A5C7DC6517F}" type="pres">
      <dgm:prSet presAssocID="{F16EBCA0-DA7A-425E-9A15-1A6E0CEDB68A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evil Face with Solid Fill"/>
        </a:ext>
      </dgm:extLst>
    </dgm:pt>
    <dgm:pt modelId="{4E2CA05D-2C21-494B-8937-2B58611390E9}" type="pres">
      <dgm:prSet presAssocID="{F16EBCA0-DA7A-425E-9A15-1A6E0CEDB68A}" presName="spaceRect" presStyleCnt="0"/>
      <dgm:spPr/>
    </dgm:pt>
    <dgm:pt modelId="{293466B7-37A2-479F-BA9B-83DC711A5BE7}" type="pres">
      <dgm:prSet presAssocID="{F16EBCA0-DA7A-425E-9A15-1A6E0CEDB68A}" presName="textRect" presStyleLbl="revTx" presStyleIdx="2" presStyleCnt="3">
        <dgm:presLayoutVars>
          <dgm:chMax val="1"/>
          <dgm:chPref val="1"/>
        </dgm:presLayoutVars>
      </dgm:prSet>
      <dgm:spPr/>
    </dgm:pt>
  </dgm:ptLst>
  <dgm:cxnLst>
    <dgm:cxn modelId="{7F4F5E08-80F4-4516-A724-4DA62D9FE3C1}" type="presOf" srcId="{F16EBCA0-DA7A-425E-9A15-1A6E0CEDB68A}" destId="{293466B7-37A2-479F-BA9B-83DC711A5BE7}" srcOrd="0" destOrd="0" presId="urn:microsoft.com/office/officeart/2018/5/layout/IconCircleLabelList"/>
    <dgm:cxn modelId="{66EB4009-39D5-432A-B4C2-DF7FECD98B64}" type="presOf" srcId="{8F723071-7687-4E30-B9CD-50E608D42CC4}" destId="{D0C7443B-5234-496A-AD3E-37F4EF830DC3}" srcOrd="0" destOrd="0" presId="urn:microsoft.com/office/officeart/2018/5/layout/IconCircleLabelList"/>
    <dgm:cxn modelId="{173D2146-520D-4445-BBC6-5307EC08546E}" srcId="{5B4EDE19-E378-4E91-8A35-770539B85BB8}" destId="{8F723071-7687-4E30-B9CD-50E608D42CC4}" srcOrd="1" destOrd="0" parTransId="{198AFABF-2B5F-406F-A834-59EEA041FB0B}" sibTransId="{12F741E8-2B77-4FB3-A7B1-133B9DA2E60B}"/>
    <dgm:cxn modelId="{6E73707B-B642-4436-9B22-E710B9514139}" type="presOf" srcId="{5B4EDE19-E378-4E91-8A35-770539B85BB8}" destId="{CB12D395-5CF6-4634-8106-ADE352EB3EE7}" srcOrd="0" destOrd="0" presId="urn:microsoft.com/office/officeart/2018/5/layout/IconCircleLabelList"/>
    <dgm:cxn modelId="{B23D5789-9F80-4287-B5FB-3413A0B0356C}" srcId="{5B4EDE19-E378-4E91-8A35-770539B85BB8}" destId="{F16EBCA0-DA7A-425E-9A15-1A6E0CEDB68A}" srcOrd="2" destOrd="0" parTransId="{789CA562-7CA8-4D68-9101-D34ECA2E721A}" sibTransId="{30DEABDD-933A-4542-8900-7D3920603535}"/>
    <dgm:cxn modelId="{9B68FD92-76C3-4F51-BA02-A0E3832E619F}" type="presOf" srcId="{ADC5E012-B33E-4CD4-BCCA-45DAAEE86BF1}" destId="{0F5E64C6-C3E0-4AB3-997E-7D8C7F5211C5}" srcOrd="0" destOrd="0" presId="urn:microsoft.com/office/officeart/2018/5/layout/IconCircleLabelList"/>
    <dgm:cxn modelId="{CB246AFB-7020-4D2F-8D5C-B0DD261A5353}" srcId="{5B4EDE19-E378-4E91-8A35-770539B85BB8}" destId="{ADC5E012-B33E-4CD4-BCCA-45DAAEE86BF1}" srcOrd="0" destOrd="0" parTransId="{639D06E4-DA50-4D86-A9DF-6C66AD467E1E}" sibTransId="{C24E2BFF-7BC6-4DD8-9BB3-2F979384D7E9}"/>
    <dgm:cxn modelId="{BF066AA1-E9B3-4D7A-8372-D8F3D272FD2C}" type="presParOf" srcId="{CB12D395-5CF6-4634-8106-ADE352EB3EE7}" destId="{ED25272E-7943-4F13-AB26-14451E66F93A}" srcOrd="0" destOrd="0" presId="urn:microsoft.com/office/officeart/2018/5/layout/IconCircleLabelList"/>
    <dgm:cxn modelId="{B4CF2283-4496-47A6-8AB1-2BC11891D043}" type="presParOf" srcId="{ED25272E-7943-4F13-AB26-14451E66F93A}" destId="{1028915D-5172-44B6-9F78-DEC2A637772E}" srcOrd="0" destOrd="0" presId="urn:microsoft.com/office/officeart/2018/5/layout/IconCircleLabelList"/>
    <dgm:cxn modelId="{4F41EE67-C795-4159-9B57-5BEB33C13F79}" type="presParOf" srcId="{ED25272E-7943-4F13-AB26-14451E66F93A}" destId="{3C94C1D1-6659-4708-B598-76336B1F2E4E}" srcOrd="1" destOrd="0" presId="urn:microsoft.com/office/officeart/2018/5/layout/IconCircleLabelList"/>
    <dgm:cxn modelId="{E5B5BD57-7A21-4BDE-80EC-804A7C44C19C}" type="presParOf" srcId="{ED25272E-7943-4F13-AB26-14451E66F93A}" destId="{54C49AF9-F328-4D7A-82DB-7D9A6BEB33A8}" srcOrd="2" destOrd="0" presId="urn:microsoft.com/office/officeart/2018/5/layout/IconCircleLabelList"/>
    <dgm:cxn modelId="{642D778F-62C1-4E8B-B56D-A62F619E9197}" type="presParOf" srcId="{ED25272E-7943-4F13-AB26-14451E66F93A}" destId="{0F5E64C6-C3E0-4AB3-997E-7D8C7F5211C5}" srcOrd="3" destOrd="0" presId="urn:microsoft.com/office/officeart/2018/5/layout/IconCircleLabelList"/>
    <dgm:cxn modelId="{5D9616C8-6956-4967-BF97-128A0BFFE66E}" type="presParOf" srcId="{CB12D395-5CF6-4634-8106-ADE352EB3EE7}" destId="{6597BFC7-5A9A-4879-9D6B-60F525F11E94}" srcOrd="1" destOrd="0" presId="urn:microsoft.com/office/officeart/2018/5/layout/IconCircleLabelList"/>
    <dgm:cxn modelId="{8761C6E9-32A0-4F96-84AC-03B855398C48}" type="presParOf" srcId="{CB12D395-5CF6-4634-8106-ADE352EB3EE7}" destId="{85CB8AA3-0B71-4C54-A96D-5717B2BC9A21}" srcOrd="2" destOrd="0" presId="urn:microsoft.com/office/officeart/2018/5/layout/IconCircleLabelList"/>
    <dgm:cxn modelId="{4D0FD445-672F-4689-B280-1D0BA887E233}" type="presParOf" srcId="{85CB8AA3-0B71-4C54-A96D-5717B2BC9A21}" destId="{1C6D04D7-7F06-491A-B3D9-5A7F4851F5C6}" srcOrd="0" destOrd="0" presId="urn:microsoft.com/office/officeart/2018/5/layout/IconCircleLabelList"/>
    <dgm:cxn modelId="{FA548FCA-573A-4FA8-BAF3-C806C8869976}" type="presParOf" srcId="{85CB8AA3-0B71-4C54-A96D-5717B2BC9A21}" destId="{2D29A5BF-B477-4016-AF78-B82C212BF03C}" srcOrd="1" destOrd="0" presId="urn:microsoft.com/office/officeart/2018/5/layout/IconCircleLabelList"/>
    <dgm:cxn modelId="{EFB04096-7EC4-41BD-A969-74087C83A1F5}" type="presParOf" srcId="{85CB8AA3-0B71-4C54-A96D-5717B2BC9A21}" destId="{98C3F74E-C0B2-4B74-AF80-6283944C18A1}" srcOrd="2" destOrd="0" presId="urn:microsoft.com/office/officeart/2018/5/layout/IconCircleLabelList"/>
    <dgm:cxn modelId="{C237314F-2EBF-4290-870A-D952C2251B95}" type="presParOf" srcId="{85CB8AA3-0B71-4C54-A96D-5717B2BC9A21}" destId="{D0C7443B-5234-496A-AD3E-37F4EF830DC3}" srcOrd="3" destOrd="0" presId="urn:microsoft.com/office/officeart/2018/5/layout/IconCircleLabelList"/>
    <dgm:cxn modelId="{D70582A4-8BBD-4050-A05E-7F7988B4BC68}" type="presParOf" srcId="{CB12D395-5CF6-4634-8106-ADE352EB3EE7}" destId="{AF8DA67E-F43B-4CFC-9E47-EA441501A660}" srcOrd="3" destOrd="0" presId="urn:microsoft.com/office/officeart/2018/5/layout/IconCircleLabelList"/>
    <dgm:cxn modelId="{1AB94951-95B6-40B3-B74A-EEA7D886055B}" type="presParOf" srcId="{CB12D395-5CF6-4634-8106-ADE352EB3EE7}" destId="{BC270BAD-58D2-4F9B-BD91-2983671701B3}" srcOrd="4" destOrd="0" presId="urn:microsoft.com/office/officeart/2018/5/layout/IconCircleLabelList"/>
    <dgm:cxn modelId="{80814575-1A36-45C2-A9A1-14E9D9D2B875}" type="presParOf" srcId="{BC270BAD-58D2-4F9B-BD91-2983671701B3}" destId="{6C9D1D36-16BE-46D6-841E-5920866D8E5D}" srcOrd="0" destOrd="0" presId="urn:microsoft.com/office/officeart/2018/5/layout/IconCircleLabelList"/>
    <dgm:cxn modelId="{DAB15DBF-32C3-4107-9895-8894AABFC0A4}" type="presParOf" srcId="{BC270BAD-58D2-4F9B-BD91-2983671701B3}" destId="{3F8FBB84-65DF-4734-A87A-8A5C7DC6517F}" srcOrd="1" destOrd="0" presId="urn:microsoft.com/office/officeart/2018/5/layout/IconCircleLabelList"/>
    <dgm:cxn modelId="{6F935A52-3B3C-45F7-9751-975D4CB3E9C2}" type="presParOf" srcId="{BC270BAD-58D2-4F9B-BD91-2983671701B3}" destId="{4E2CA05D-2C21-494B-8937-2B58611390E9}" srcOrd="2" destOrd="0" presId="urn:microsoft.com/office/officeart/2018/5/layout/IconCircleLabelList"/>
    <dgm:cxn modelId="{8C3FA99F-3B10-4D3F-B423-5A805E5CA25A}" type="presParOf" srcId="{BC270BAD-58D2-4F9B-BD91-2983671701B3}" destId="{293466B7-37A2-479F-BA9B-83DC711A5BE7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D24F07E-99B1-4A9C-915A-D7E67F7629FA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D1952783-3EBF-4594-A156-84DB132C042A}">
      <dgm:prSet/>
      <dgm:spPr/>
      <dgm:t>
        <a:bodyPr/>
        <a:lstStyle/>
        <a:p>
          <a:r>
            <a:rPr lang="en-US"/>
            <a:t>Managed Installers explained</a:t>
          </a:r>
        </a:p>
      </dgm:t>
    </dgm:pt>
    <dgm:pt modelId="{F163B98C-6C20-49AD-8B10-827FCBD7C84B}" type="parTrans" cxnId="{2B6DFA9C-1BA8-4D3E-9E14-4CF82B8AFC89}">
      <dgm:prSet/>
      <dgm:spPr/>
      <dgm:t>
        <a:bodyPr/>
        <a:lstStyle/>
        <a:p>
          <a:endParaRPr lang="en-US"/>
        </a:p>
      </dgm:t>
    </dgm:pt>
    <dgm:pt modelId="{2BEF33BC-3B5D-4B5A-9723-2D1E978B2EFF}" type="sibTrans" cxnId="{2B6DFA9C-1BA8-4D3E-9E14-4CF82B8AFC89}">
      <dgm:prSet/>
      <dgm:spPr/>
      <dgm:t>
        <a:bodyPr/>
        <a:lstStyle/>
        <a:p>
          <a:endParaRPr lang="en-US"/>
        </a:p>
      </dgm:t>
    </dgm:pt>
    <dgm:pt modelId="{8113A2CE-6918-4DFD-81C9-8F95EF301201}" type="pres">
      <dgm:prSet presAssocID="{CD24F07E-99B1-4A9C-915A-D7E67F7629FA}" presName="Name0" presStyleCnt="0">
        <dgm:presLayoutVars>
          <dgm:dir/>
          <dgm:animLvl val="lvl"/>
          <dgm:resizeHandles val="exact"/>
        </dgm:presLayoutVars>
      </dgm:prSet>
      <dgm:spPr/>
    </dgm:pt>
    <dgm:pt modelId="{A8D07B55-9716-4759-8C46-68A8B7FA6437}" type="pres">
      <dgm:prSet presAssocID="{D1952783-3EBF-4594-A156-84DB132C042A}" presName="linNode" presStyleCnt="0"/>
      <dgm:spPr/>
    </dgm:pt>
    <dgm:pt modelId="{88920D84-E2E2-45F7-BCBF-801B5825F6BE}" type="pres">
      <dgm:prSet presAssocID="{D1952783-3EBF-4594-A156-84DB132C042A}" presName="parentText" presStyleLbl="node1" presStyleIdx="0" presStyleCnt="1">
        <dgm:presLayoutVars>
          <dgm:chMax val="1"/>
          <dgm:bulletEnabled val="1"/>
        </dgm:presLayoutVars>
      </dgm:prSet>
      <dgm:spPr/>
    </dgm:pt>
  </dgm:ptLst>
  <dgm:cxnLst>
    <dgm:cxn modelId="{42979A14-59F0-413D-8EBC-8B9FA681EE85}" type="presOf" srcId="{D1952783-3EBF-4594-A156-84DB132C042A}" destId="{88920D84-E2E2-45F7-BCBF-801B5825F6BE}" srcOrd="0" destOrd="0" presId="urn:microsoft.com/office/officeart/2005/8/layout/vList5"/>
    <dgm:cxn modelId="{2B6DFA9C-1BA8-4D3E-9E14-4CF82B8AFC89}" srcId="{CD24F07E-99B1-4A9C-915A-D7E67F7629FA}" destId="{D1952783-3EBF-4594-A156-84DB132C042A}" srcOrd="0" destOrd="0" parTransId="{F163B98C-6C20-49AD-8B10-827FCBD7C84B}" sibTransId="{2BEF33BC-3B5D-4B5A-9723-2D1E978B2EFF}"/>
    <dgm:cxn modelId="{93D40BD0-D1C3-4450-9576-BD679A6D61CF}" type="presOf" srcId="{CD24F07E-99B1-4A9C-915A-D7E67F7629FA}" destId="{8113A2CE-6918-4DFD-81C9-8F95EF301201}" srcOrd="0" destOrd="0" presId="urn:microsoft.com/office/officeart/2005/8/layout/vList5"/>
    <dgm:cxn modelId="{ED4EEEDC-8D75-4685-B6D1-DA75592E5B0A}" type="presParOf" srcId="{8113A2CE-6918-4DFD-81C9-8F95EF301201}" destId="{A8D07B55-9716-4759-8C46-68A8B7FA6437}" srcOrd="0" destOrd="0" presId="urn:microsoft.com/office/officeart/2005/8/layout/vList5"/>
    <dgm:cxn modelId="{DD9D7BF2-D594-40BA-9E37-70D05BCEC1A2}" type="presParOf" srcId="{A8D07B55-9716-4759-8C46-68A8B7FA6437}" destId="{88920D84-E2E2-45F7-BCBF-801B5825F6BE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F4A7DAC-6701-4378-9DE6-A408BA27FE94}" type="doc">
      <dgm:prSet loTypeId="urn:microsoft.com/office/officeart/2005/8/layout/matrix3" loCatId="matrix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2F261809-387E-44E4-9AB4-6307A151A42A}">
      <dgm:prSet/>
      <dgm:spPr/>
      <dgm:t>
        <a:bodyPr/>
        <a:lstStyle/>
        <a:p>
          <a:r>
            <a:rPr lang="en-US"/>
            <a:t>PackageInspector</a:t>
          </a:r>
        </a:p>
      </dgm:t>
    </dgm:pt>
    <dgm:pt modelId="{E2CB95CF-8AD4-42B4-8D84-FDECD7260602}" type="parTrans" cxnId="{AC907FF2-DF68-4455-B136-177F0E41203D}">
      <dgm:prSet/>
      <dgm:spPr/>
      <dgm:t>
        <a:bodyPr/>
        <a:lstStyle/>
        <a:p>
          <a:endParaRPr lang="en-US"/>
        </a:p>
      </dgm:t>
    </dgm:pt>
    <dgm:pt modelId="{6FDCFACB-0AC0-4220-8478-9EFBB80460D6}" type="sibTrans" cxnId="{AC907FF2-DF68-4455-B136-177F0E41203D}">
      <dgm:prSet/>
      <dgm:spPr/>
      <dgm:t>
        <a:bodyPr/>
        <a:lstStyle/>
        <a:p>
          <a:endParaRPr lang="en-US"/>
        </a:p>
      </dgm:t>
    </dgm:pt>
    <dgm:pt modelId="{621582FB-69AD-4A5F-9B84-85700BB062E7}">
      <dgm:prSet/>
      <dgm:spPr/>
      <dgm:t>
        <a:bodyPr/>
        <a:lstStyle/>
        <a:p>
          <a:r>
            <a:rPr lang="en-US"/>
            <a:t>Catroot</a:t>
          </a:r>
        </a:p>
      </dgm:t>
    </dgm:pt>
    <dgm:pt modelId="{67D99FFC-DD09-47FF-BC7C-13DDD3F24955}" type="parTrans" cxnId="{EDFAC828-019E-4B19-AA4D-07A384736BE4}">
      <dgm:prSet/>
      <dgm:spPr/>
      <dgm:t>
        <a:bodyPr/>
        <a:lstStyle/>
        <a:p>
          <a:endParaRPr lang="en-US"/>
        </a:p>
      </dgm:t>
    </dgm:pt>
    <dgm:pt modelId="{A52ECB29-ED3D-4DE4-83B5-95D4EED42008}" type="sibTrans" cxnId="{EDFAC828-019E-4B19-AA4D-07A384736BE4}">
      <dgm:prSet/>
      <dgm:spPr/>
      <dgm:t>
        <a:bodyPr/>
        <a:lstStyle/>
        <a:p>
          <a:endParaRPr lang="en-US"/>
        </a:p>
      </dgm:t>
    </dgm:pt>
    <dgm:pt modelId="{DA5879CF-3851-40D0-8A77-4D8F0DD53C3C}">
      <dgm:prSet/>
      <dgm:spPr/>
      <dgm:t>
        <a:bodyPr/>
        <a:lstStyle/>
        <a:p>
          <a:r>
            <a:rPr lang="en-US"/>
            <a:t>Well-Known driver mechanism</a:t>
          </a:r>
        </a:p>
      </dgm:t>
    </dgm:pt>
    <dgm:pt modelId="{18E90DC2-4BC6-42B5-943D-473AE16022EA}" type="parTrans" cxnId="{0E582D43-5BB9-4066-AABC-1EEE17968B10}">
      <dgm:prSet/>
      <dgm:spPr/>
      <dgm:t>
        <a:bodyPr/>
        <a:lstStyle/>
        <a:p>
          <a:endParaRPr lang="en-US"/>
        </a:p>
      </dgm:t>
    </dgm:pt>
    <dgm:pt modelId="{CFBE7B05-B662-4962-B912-E2CBE45C0ACC}" type="sibTrans" cxnId="{0E582D43-5BB9-4066-AABC-1EEE17968B10}">
      <dgm:prSet/>
      <dgm:spPr/>
      <dgm:t>
        <a:bodyPr/>
        <a:lstStyle/>
        <a:p>
          <a:endParaRPr lang="en-US"/>
        </a:p>
      </dgm:t>
    </dgm:pt>
    <dgm:pt modelId="{DCE25C2B-2B0C-4106-8DD3-104331019265}">
      <dgm:prSet/>
      <dgm:spPr/>
      <dgm:t>
        <a:bodyPr/>
        <a:lstStyle/>
        <a:p>
          <a:r>
            <a:rPr lang="en-US"/>
            <a:t>MSIX</a:t>
          </a:r>
        </a:p>
      </dgm:t>
    </dgm:pt>
    <dgm:pt modelId="{B37FA3FC-4F15-49AA-89EB-5FEB15043713}" type="parTrans" cxnId="{E2903040-3868-4BC8-8F1F-DBDCEA12C373}">
      <dgm:prSet/>
      <dgm:spPr/>
      <dgm:t>
        <a:bodyPr/>
        <a:lstStyle/>
        <a:p>
          <a:endParaRPr lang="en-US"/>
        </a:p>
      </dgm:t>
    </dgm:pt>
    <dgm:pt modelId="{A94FE14B-459F-4A24-969D-3D95D272D9AB}" type="sibTrans" cxnId="{E2903040-3868-4BC8-8F1F-DBDCEA12C373}">
      <dgm:prSet/>
      <dgm:spPr/>
      <dgm:t>
        <a:bodyPr/>
        <a:lstStyle/>
        <a:p>
          <a:endParaRPr lang="en-US"/>
        </a:p>
      </dgm:t>
    </dgm:pt>
    <dgm:pt modelId="{C2F03744-EF3F-4A07-BABF-08EB0D34F97F}" type="pres">
      <dgm:prSet presAssocID="{AF4A7DAC-6701-4378-9DE6-A408BA27FE94}" presName="matrix" presStyleCnt="0">
        <dgm:presLayoutVars>
          <dgm:chMax val="1"/>
          <dgm:dir/>
          <dgm:resizeHandles val="exact"/>
        </dgm:presLayoutVars>
      </dgm:prSet>
      <dgm:spPr/>
    </dgm:pt>
    <dgm:pt modelId="{4890A0E5-016C-4BC2-9F31-EC8EE6A65DFA}" type="pres">
      <dgm:prSet presAssocID="{AF4A7DAC-6701-4378-9DE6-A408BA27FE94}" presName="diamond" presStyleLbl="bgShp" presStyleIdx="0" presStyleCnt="1"/>
      <dgm:spPr/>
    </dgm:pt>
    <dgm:pt modelId="{BC9386F8-E450-4963-AD71-044C2B320C70}" type="pres">
      <dgm:prSet presAssocID="{AF4A7DAC-6701-4378-9DE6-A408BA27FE94}" presName="quad1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2C228767-6E97-43FF-B1EE-92750C73E92A}" type="pres">
      <dgm:prSet presAssocID="{AF4A7DAC-6701-4378-9DE6-A408BA27FE94}" presName="quad2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96DA4C7C-C3EA-473C-AD0C-BB8406838122}" type="pres">
      <dgm:prSet presAssocID="{AF4A7DAC-6701-4378-9DE6-A408BA27FE94}" presName="quad3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9D90ADBB-4141-4F2F-95C7-098A46CC47AE}" type="pres">
      <dgm:prSet presAssocID="{AF4A7DAC-6701-4378-9DE6-A408BA27FE94}" presName="quad4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EDFAC828-019E-4B19-AA4D-07A384736BE4}" srcId="{AF4A7DAC-6701-4378-9DE6-A408BA27FE94}" destId="{621582FB-69AD-4A5F-9B84-85700BB062E7}" srcOrd="1" destOrd="0" parTransId="{67D99FFC-DD09-47FF-BC7C-13DDD3F24955}" sibTransId="{A52ECB29-ED3D-4DE4-83B5-95D4EED42008}"/>
    <dgm:cxn modelId="{E2903040-3868-4BC8-8F1F-DBDCEA12C373}" srcId="{AF4A7DAC-6701-4378-9DE6-A408BA27FE94}" destId="{DCE25C2B-2B0C-4106-8DD3-104331019265}" srcOrd="3" destOrd="0" parTransId="{B37FA3FC-4F15-49AA-89EB-5FEB15043713}" sibTransId="{A94FE14B-459F-4A24-969D-3D95D272D9AB}"/>
    <dgm:cxn modelId="{0E582D43-5BB9-4066-AABC-1EEE17968B10}" srcId="{AF4A7DAC-6701-4378-9DE6-A408BA27FE94}" destId="{DA5879CF-3851-40D0-8A77-4D8F0DD53C3C}" srcOrd="2" destOrd="0" parTransId="{18E90DC2-4BC6-42B5-943D-473AE16022EA}" sibTransId="{CFBE7B05-B662-4962-B912-E2CBE45C0ACC}"/>
    <dgm:cxn modelId="{DA862E6C-7261-4312-BC3E-9DC07C26E521}" type="presOf" srcId="{DA5879CF-3851-40D0-8A77-4D8F0DD53C3C}" destId="{96DA4C7C-C3EA-473C-AD0C-BB8406838122}" srcOrd="0" destOrd="0" presId="urn:microsoft.com/office/officeart/2005/8/layout/matrix3"/>
    <dgm:cxn modelId="{DB2A8B92-19F2-46BE-AF8B-59FE4C79C6FC}" type="presOf" srcId="{DCE25C2B-2B0C-4106-8DD3-104331019265}" destId="{9D90ADBB-4141-4F2F-95C7-098A46CC47AE}" srcOrd="0" destOrd="0" presId="urn:microsoft.com/office/officeart/2005/8/layout/matrix3"/>
    <dgm:cxn modelId="{9C3F55A3-E1B1-4E75-A7D5-3C3F7E7AF6E7}" type="presOf" srcId="{621582FB-69AD-4A5F-9B84-85700BB062E7}" destId="{2C228767-6E97-43FF-B1EE-92750C73E92A}" srcOrd="0" destOrd="0" presId="urn:microsoft.com/office/officeart/2005/8/layout/matrix3"/>
    <dgm:cxn modelId="{8E3A50B2-8097-4616-9F72-7C0A2A2788F1}" type="presOf" srcId="{2F261809-387E-44E4-9AB4-6307A151A42A}" destId="{BC9386F8-E450-4963-AD71-044C2B320C70}" srcOrd="0" destOrd="0" presId="urn:microsoft.com/office/officeart/2005/8/layout/matrix3"/>
    <dgm:cxn modelId="{AC907FF2-DF68-4455-B136-177F0E41203D}" srcId="{AF4A7DAC-6701-4378-9DE6-A408BA27FE94}" destId="{2F261809-387E-44E4-9AB4-6307A151A42A}" srcOrd="0" destOrd="0" parTransId="{E2CB95CF-8AD4-42B4-8D84-FDECD7260602}" sibTransId="{6FDCFACB-0AC0-4220-8478-9EFBB80460D6}"/>
    <dgm:cxn modelId="{AB1C0FF9-1768-40B8-A281-BD54205521AF}" type="presOf" srcId="{AF4A7DAC-6701-4378-9DE6-A408BA27FE94}" destId="{C2F03744-EF3F-4A07-BABF-08EB0D34F97F}" srcOrd="0" destOrd="0" presId="urn:microsoft.com/office/officeart/2005/8/layout/matrix3"/>
    <dgm:cxn modelId="{0853921B-3541-47A2-8E25-0BFE3527FFB0}" type="presParOf" srcId="{C2F03744-EF3F-4A07-BABF-08EB0D34F97F}" destId="{4890A0E5-016C-4BC2-9F31-EC8EE6A65DFA}" srcOrd="0" destOrd="0" presId="urn:microsoft.com/office/officeart/2005/8/layout/matrix3"/>
    <dgm:cxn modelId="{B582C06D-3127-444E-B452-59E136DEAD24}" type="presParOf" srcId="{C2F03744-EF3F-4A07-BABF-08EB0D34F97F}" destId="{BC9386F8-E450-4963-AD71-044C2B320C70}" srcOrd="1" destOrd="0" presId="urn:microsoft.com/office/officeart/2005/8/layout/matrix3"/>
    <dgm:cxn modelId="{326B1ED4-F180-4C6A-8D95-78B29EE2E099}" type="presParOf" srcId="{C2F03744-EF3F-4A07-BABF-08EB0D34F97F}" destId="{2C228767-6E97-43FF-B1EE-92750C73E92A}" srcOrd="2" destOrd="0" presId="urn:microsoft.com/office/officeart/2005/8/layout/matrix3"/>
    <dgm:cxn modelId="{A641ED92-BFB0-414C-9566-6224EA9AB662}" type="presParOf" srcId="{C2F03744-EF3F-4A07-BABF-08EB0D34F97F}" destId="{96DA4C7C-C3EA-473C-AD0C-BB8406838122}" srcOrd="3" destOrd="0" presId="urn:microsoft.com/office/officeart/2005/8/layout/matrix3"/>
    <dgm:cxn modelId="{744CA250-E8C5-497E-BA28-0021B42C9F3C}" type="presParOf" srcId="{C2F03744-EF3F-4A07-BABF-08EB0D34F97F}" destId="{9D90ADBB-4141-4F2F-95C7-098A46CC47AE}" srcOrd="4" destOrd="0" presId="urn:microsoft.com/office/officeart/2005/8/layout/matrix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028915D-5172-44B6-9F78-DEC2A637772E}">
      <dsp:nvSpPr>
        <dsp:cNvPr id="0" name=""/>
        <dsp:cNvSpPr/>
      </dsp:nvSpPr>
      <dsp:spPr>
        <a:xfrm>
          <a:off x="563316" y="539241"/>
          <a:ext cx="1749937" cy="1749937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C94C1D1-6659-4708-B598-76336B1F2E4E}">
      <dsp:nvSpPr>
        <dsp:cNvPr id="0" name=""/>
        <dsp:cNvSpPr/>
      </dsp:nvSpPr>
      <dsp:spPr>
        <a:xfrm>
          <a:off x="936253" y="912178"/>
          <a:ext cx="1004062" cy="1004062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F5E64C6-C3E0-4AB3-997E-7D8C7F5211C5}">
      <dsp:nvSpPr>
        <dsp:cNvPr id="0" name=""/>
        <dsp:cNvSpPr/>
      </dsp:nvSpPr>
      <dsp:spPr>
        <a:xfrm>
          <a:off x="3910" y="2834241"/>
          <a:ext cx="28687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200" kern="1200"/>
            <a:t>Ruleset mainly build in PowerShell</a:t>
          </a:r>
        </a:p>
      </dsp:txBody>
      <dsp:txXfrm>
        <a:off x="3910" y="2834241"/>
        <a:ext cx="2868750" cy="720000"/>
      </dsp:txXfrm>
    </dsp:sp>
    <dsp:sp modelId="{1C6D04D7-7F06-491A-B3D9-5A7F4851F5C6}">
      <dsp:nvSpPr>
        <dsp:cNvPr id="0" name=""/>
        <dsp:cNvSpPr/>
      </dsp:nvSpPr>
      <dsp:spPr>
        <a:xfrm>
          <a:off x="3934097" y="539241"/>
          <a:ext cx="1749937" cy="1749937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D29A5BF-B477-4016-AF78-B82C212BF03C}">
      <dsp:nvSpPr>
        <dsp:cNvPr id="0" name=""/>
        <dsp:cNvSpPr/>
      </dsp:nvSpPr>
      <dsp:spPr>
        <a:xfrm>
          <a:off x="4307035" y="912178"/>
          <a:ext cx="1004062" cy="1004062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0C7443B-5234-496A-AD3E-37F4EF830DC3}">
      <dsp:nvSpPr>
        <dsp:cNvPr id="0" name=""/>
        <dsp:cNvSpPr/>
      </dsp:nvSpPr>
      <dsp:spPr>
        <a:xfrm>
          <a:off x="3374691" y="2834241"/>
          <a:ext cx="28687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200" kern="1200"/>
            <a:t>Ultra basic MEMCM implementation</a:t>
          </a:r>
        </a:p>
      </dsp:txBody>
      <dsp:txXfrm>
        <a:off x="3374691" y="2834241"/>
        <a:ext cx="2868750" cy="720000"/>
      </dsp:txXfrm>
    </dsp:sp>
    <dsp:sp modelId="{6C9D1D36-16BE-46D6-841E-5920866D8E5D}">
      <dsp:nvSpPr>
        <dsp:cNvPr id="0" name=""/>
        <dsp:cNvSpPr/>
      </dsp:nvSpPr>
      <dsp:spPr>
        <a:xfrm>
          <a:off x="7304879" y="539241"/>
          <a:ext cx="1749937" cy="1749937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F8FBB84-65DF-4734-A87A-8A5C7DC6517F}">
      <dsp:nvSpPr>
        <dsp:cNvPr id="0" name=""/>
        <dsp:cNvSpPr/>
      </dsp:nvSpPr>
      <dsp:spPr>
        <a:xfrm>
          <a:off x="7677816" y="912178"/>
          <a:ext cx="1004062" cy="1004062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93466B7-37A2-479F-BA9B-83DC711A5BE7}">
      <dsp:nvSpPr>
        <dsp:cNvPr id="0" name=""/>
        <dsp:cNvSpPr/>
      </dsp:nvSpPr>
      <dsp:spPr>
        <a:xfrm>
          <a:off x="6745472" y="2834241"/>
          <a:ext cx="28687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200" kern="1200"/>
            <a:t>Unfortunate Intune implementation*</a:t>
          </a:r>
        </a:p>
      </dsp:txBody>
      <dsp:txXfrm>
        <a:off x="6745472" y="2834241"/>
        <a:ext cx="2868750" cy="72000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8920D84-E2E2-45F7-BCBF-801B5825F6BE}">
      <dsp:nvSpPr>
        <dsp:cNvPr id="0" name=""/>
        <dsp:cNvSpPr/>
      </dsp:nvSpPr>
      <dsp:spPr>
        <a:xfrm>
          <a:off x="2750933" y="0"/>
          <a:ext cx="3094800" cy="388077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7640" tIns="83820" rIns="167640" bIns="83820" numCol="1" spcCol="1270" anchor="ctr" anchorCtr="0">
          <a:noAutofit/>
        </a:bodyPr>
        <a:lstStyle/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400" kern="1200"/>
            <a:t>Managed Installers explained</a:t>
          </a:r>
        </a:p>
      </dsp:txBody>
      <dsp:txXfrm>
        <a:off x="2902009" y="151076"/>
        <a:ext cx="2792648" cy="357862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890A0E5-016C-4BC2-9F31-EC8EE6A65DFA}">
      <dsp:nvSpPr>
        <dsp:cNvPr id="0" name=""/>
        <dsp:cNvSpPr/>
      </dsp:nvSpPr>
      <dsp:spPr>
        <a:xfrm>
          <a:off x="2357947" y="0"/>
          <a:ext cx="3880773" cy="3880773"/>
        </a:xfrm>
        <a:prstGeom prst="diamond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C9386F8-E450-4963-AD71-044C2B320C70}">
      <dsp:nvSpPr>
        <dsp:cNvPr id="0" name=""/>
        <dsp:cNvSpPr/>
      </dsp:nvSpPr>
      <dsp:spPr>
        <a:xfrm>
          <a:off x="2726620" y="368673"/>
          <a:ext cx="1513501" cy="151350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/>
            <a:t>PackageInspector</a:t>
          </a:r>
        </a:p>
      </dsp:txBody>
      <dsp:txXfrm>
        <a:off x="2800503" y="442556"/>
        <a:ext cx="1365735" cy="1365735"/>
      </dsp:txXfrm>
    </dsp:sp>
    <dsp:sp modelId="{2C228767-6E97-43FF-B1EE-92750C73E92A}">
      <dsp:nvSpPr>
        <dsp:cNvPr id="0" name=""/>
        <dsp:cNvSpPr/>
      </dsp:nvSpPr>
      <dsp:spPr>
        <a:xfrm>
          <a:off x="4356545" y="368673"/>
          <a:ext cx="1513501" cy="151350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/>
            <a:t>Catroot</a:t>
          </a:r>
        </a:p>
      </dsp:txBody>
      <dsp:txXfrm>
        <a:off x="4430428" y="442556"/>
        <a:ext cx="1365735" cy="1365735"/>
      </dsp:txXfrm>
    </dsp:sp>
    <dsp:sp modelId="{96DA4C7C-C3EA-473C-AD0C-BB8406838122}">
      <dsp:nvSpPr>
        <dsp:cNvPr id="0" name=""/>
        <dsp:cNvSpPr/>
      </dsp:nvSpPr>
      <dsp:spPr>
        <a:xfrm>
          <a:off x="2726620" y="1998598"/>
          <a:ext cx="1513501" cy="151350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/>
            <a:t>Well-Known driver mechanism</a:t>
          </a:r>
        </a:p>
      </dsp:txBody>
      <dsp:txXfrm>
        <a:off x="2800503" y="2072481"/>
        <a:ext cx="1365735" cy="1365735"/>
      </dsp:txXfrm>
    </dsp:sp>
    <dsp:sp modelId="{9D90ADBB-4141-4F2F-95C7-098A46CC47AE}">
      <dsp:nvSpPr>
        <dsp:cNvPr id="0" name=""/>
        <dsp:cNvSpPr/>
      </dsp:nvSpPr>
      <dsp:spPr>
        <a:xfrm>
          <a:off x="4356545" y="1998598"/>
          <a:ext cx="1513501" cy="151350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/>
            <a:t>MSIX</a:t>
          </a:r>
        </a:p>
      </dsp:txBody>
      <dsp:txXfrm>
        <a:off x="4430428" y="2072481"/>
        <a:ext cx="1365735" cy="136573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matrix3">
  <dgm:title val=""/>
  <dgm:desc val=""/>
  <dgm:catLst>
    <dgm:cat type="matrix" pri="1000"/>
    <dgm:cat type="convert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29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71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29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71"/>
          <dgm:constr type="ctrY" for="ch" forName="quad4" refType="h" fact="0.71"/>
          <dgm:constr type="primFontSz" for="des" ptType="node" op="equ" val="65"/>
        </dgm:constrLst>
      </dgm:if>
      <dgm:else name="Name2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71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29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71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29"/>
          <dgm:constr type="ctrY" for="ch" forName="quad4" refType="h" fact="0.71"/>
          <dgm:constr type="primFontSz" for="des" ptType="node" op="equ" val="65"/>
        </dgm:constrLst>
      </dgm:else>
    </dgm:choose>
    <dgm:ruleLst/>
    <dgm:choose name="Name3">
      <dgm:if name="Name4" axis="ch" ptType="node" func="cnt" op="gte" val="1">
        <dgm:layoutNode name="diamond" styleLbl="bgShp">
          <dgm:alg type="sp"/>
          <dgm:shape xmlns:r="http://schemas.openxmlformats.org/officeDocument/2006/relationships" type="diamond" r:blip="">
            <dgm:adjLst/>
          </dgm:shape>
          <dgm:presOf/>
          <dgm:constrLst>
            <dgm:constr type="w" refType="h" op="equ"/>
          </dgm:constrLst>
          <dgm:ruleLst/>
        </dgm:layoutNode>
        <dgm:layoutNode name="quad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3-19T10:14:15.350"/>
    </inkml:context>
    <inkml:brush xml:id="br0">
      <inkml:brushProperty name="width" value="0.10583" units="cm"/>
      <inkml:brushProperty name="height" value="0.10583" units="cm"/>
      <inkml:brushProperty name="color" value="#E71225"/>
      <inkml:brushProperty name="ignorePressure" value="1"/>
    </inkml:brush>
  </inkml:definitions>
  <inkml:trace contextRef="#ctx0" brushRef="#br0">1 836,'1385'-832,"-1379"828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0047CD-0010-43BA-BCBD-38B1076C71E2}" type="datetimeFigureOut">
              <a:rPr lang="en-US" smtClean="0"/>
              <a:t>3/19/2021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444DE1-C0B8-4081-86B6-452998CF13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01927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Dev Machine \ C:\Windows\Logs\PSLogging\12032021\PowerShell_transcript.BE-HER1-PC1975.yK80YtFe.20210312065333.txt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444DE1-C0B8-4081-86B6-452998CF136A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25784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Dev Machine \ C:\Windows\Logs\PSLogging\</a:t>
            </a:r>
          </a:p>
          <a:p>
            <a:r>
              <a:rPr lang="en-US" dirty="0"/>
              <a:t>Dependencies: </a:t>
            </a:r>
            <a:r>
              <a:rPr lang="en-US" dirty="0" err="1"/>
              <a:t>VCRedist</a:t>
            </a:r>
            <a:r>
              <a:rPr lang="en-US" dirty="0"/>
              <a:t>, Managed defender, Firewall Configuration Provider, Microsoft Policy Platform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444DE1-C0B8-4081-86B6-452998CF136A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36743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dirty="0">
                <a:effectLst/>
                <a:latin typeface="Calibri" panose="020F0502020204030204" pitchFamily="34" charset="0"/>
              </a:rPr>
              <a:t>.\EaQuery.exe /</a:t>
            </a:r>
            <a:r>
              <a:rPr lang="en-US" sz="1800" dirty="0" err="1">
                <a:effectLst/>
                <a:latin typeface="Calibri" panose="020F0502020204030204" pitchFamily="34" charset="0"/>
              </a:rPr>
              <a:t>target:"C</a:t>
            </a:r>
            <a:r>
              <a:rPr lang="en-US" sz="1800" dirty="0">
                <a:effectLst/>
                <a:latin typeface="Calibri" panose="020F0502020204030204" pitchFamily="34" charset="0"/>
              </a:rPr>
              <a:t>:\Program Files (x86)\tools\</a:t>
            </a:r>
            <a:r>
              <a:rPr lang="en-US" sz="1800" dirty="0" err="1">
                <a:effectLst/>
                <a:latin typeface="Calibri" panose="020F0502020204030204" pitchFamily="34" charset="0"/>
              </a:rPr>
              <a:t>wdactools</a:t>
            </a:r>
            <a:r>
              <a:rPr lang="en-US" sz="1800" dirty="0">
                <a:effectLst/>
                <a:latin typeface="Calibri" panose="020F0502020204030204" pitchFamily="34" charset="0"/>
              </a:rPr>
              <a:t>\</a:t>
            </a:r>
            <a:r>
              <a:rPr lang="en-US" sz="1800" dirty="0" err="1">
                <a:effectLst/>
                <a:latin typeface="Calibri" panose="020F0502020204030204" pitchFamily="34" charset="0"/>
              </a:rPr>
              <a:t>eatools</a:t>
            </a:r>
            <a:r>
              <a:rPr lang="en-US" sz="1800" dirty="0">
                <a:effectLst/>
                <a:latin typeface="Calibri" panose="020F0502020204030204" pitchFamily="34" charset="0"/>
              </a:rPr>
              <a:t>" /mode:0 /verbose:2 /recurse:1 /identifier:$</a:t>
            </a:r>
            <a:r>
              <a:rPr lang="en-US" sz="1800" dirty="0" err="1">
                <a:effectLst/>
                <a:latin typeface="Calibri" panose="020F0502020204030204" pitchFamily="34" charset="0"/>
              </a:rPr>
              <a:t>kernel.smartlocker</a:t>
            </a:r>
            <a:endParaRPr lang="en-US" sz="1800" dirty="0">
              <a:effectLst/>
              <a:latin typeface="Calibri" panose="020F0502020204030204" pitchFamily="34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444DE1-C0B8-4081-86B6-452998CF136A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70348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3/19/2021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3/19/2021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3/19/2021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3/19/2021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3/19/2021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3/19/2021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3/19/2021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3/19/2021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3/19/2021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3/19/2021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3/19/2021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1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8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398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8" y="4050835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0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1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2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3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4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5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D2365B-5397-4552-89D2-3C31D6B894C4}" type="datetime1">
              <a:rPr lang="en-US" smtClean="0"/>
              <a:t>3/19/2021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31473-23EB-4724-8B59-FE6D21D89FA4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8" name="Picture 17"/>
          <p:cNvPicPr/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6" t="14187" r="7305" b="2346"/>
          <a:stretch/>
        </p:blipFill>
        <p:spPr bwMode="auto">
          <a:xfrm>
            <a:off x="4934307" y="12438"/>
            <a:ext cx="7283967" cy="685799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5024622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E4A86-2703-4937-ABF7-D8FBDB5C3D3E}" type="datetime1">
              <a:rPr lang="en-US" smtClean="0"/>
              <a:t>3/19/2021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31473-23EB-4724-8B59-FE6D21D89FA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7232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6" y="2700869"/>
            <a:ext cx="8596668" cy="1826581"/>
          </a:xfrm>
        </p:spPr>
        <p:txBody>
          <a:bodyPr anchor="b"/>
          <a:lstStyle>
            <a:lvl1pPr algn="l">
              <a:defRPr sz="3999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6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1999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063" indent="0">
              <a:buNone/>
              <a:defRPr sz="1799">
                <a:solidFill>
                  <a:schemeClr val="tx1">
                    <a:tint val="75000"/>
                  </a:schemeClr>
                </a:solidFill>
              </a:defRPr>
            </a:lvl2pPr>
            <a:lvl3pPr marL="91412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18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25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31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37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4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50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02F23-BD92-4B7B-9DFF-42EEC8F21ED4}" type="datetime1">
              <a:rPr lang="en-US" smtClean="0"/>
              <a:t>3/19/2021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31473-23EB-4724-8B59-FE6D21D89FA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9395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5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90"/>
            <a:ext cx="4184034" cy="388077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4B7EA-8738-442B-ADC7-3A7E6F5C49CD}" type="datetime1">
              <a:rPr lang="en-US" smtClean="0"/>
              <a:t>3/19/2021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31473-23EB-4724-8B59-FE6D21D89FA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0160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6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399" b="0"/>
            </a:lvl1pPr>
            <a:lvl2pPr marL="457063" indent="0">
              <a:buNone/>
              <a:defRPr sz="1999" b="1"/>
            </a:lvl2pPr>
            <a:lvl3pPr marL="914126" indent="0">
              <a:buNone/>
              <a:defRPr sz="1799" b="1"/>
            </a:lvl3pPr>
            <a:lvl4pPr marL="1371189" indent="0">
              <a:buNone/>
              <a:defRPr sz="1600" b="1"/>
            </a:lvl4pPr>
            <a:lvl5pPr marL="1828251" indent="0">
              <a:buNone/>
              <a:defRPr sz="1600" b="1"/>
            </a:lvl5pPr>
            <a:lvl6pPr marL="2285314" indent="0">
              <a:buNone/>
              <a:defRPr sz="1600" b="1"/>
            </a:lvl6pPr>
            <a:lvl7pPr marL="2742377" indent="0">
              <a:buNone/>
              <a:defRPr sz="1600" b="1"/>
            </a:lvl7pPr>
            <a:lvl8pPr marL="3199440" indent="0">
              <a:buNone/>
              <a:defRPr sz="1600" b="1"/>
            </a:lvl8pPr>
            <a:lvl9pPr marL="3656503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6" y="2737247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399" b="0"/>
            </a:lvl1pPr>
            <a:lvl2pPr marL="457063" indent="0">
              <a:buNone/>
              <a:defRPr sz="1999" b="1"/>
            </a:lvl2pPr>
            <a:lvl3pPr marL="914126" indent="0">
              <a:buNone/>
              <a:defRPr sz="1799" b="1"/>
            </a:lvl3pPr>
            <a:lvl4pPr marL="1371189" indent="0">
              <a:buNone/>
              <a:defRPr sz="1600" b="1"/>
            </a:lvl4pPr>
            <a:lvl5pPr marL="1828251" indent="0">
              <a:buNone/>
              <a:defRPr sz="1600" b="1"/>
            </a:lvl5pPr>
            <a:lvl6pPr marL="2285314" indent="0">
              <a:buNone/>
              <a:defRPr sz="1600" b="1"/>
            </a:lvl6pPr>
            <a:lvl7pPr marL="2742377" indent="0">
              <a:buNone/>
              <a:defRPr sz="1600" b="1"/>
            </a:lvl7pPr>
            <a:lvl8pPr marL="3199440" indent="0">
              <a:buNone/>
              <a:defRPr sz="1600" b="1"/>
            </a:lvl8pPr>
            <a:lvl9pPr marL="3656503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5" y="2737247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E5692D-78A6-499F-901A-E660774CC8EE}" type="datetime1">
              <a:rPr lang="en-US" smtClean="0"/>
              <a:t>3/19/2021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31473-23EB-4724-8B59-FE6D21D89FA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3668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6F355-F21B-43C0-ABBD-B5AEBBE279A6}" type="datetime1">
              <a:rPr lang="en-US" smtClean="0"/>
              <a:t>3/19/2021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31473-23EB-4724-8B59-FE6D21D89FA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8565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B95E7-F437-40FB-91EE-0B08B57CB523}" type="datetime1">
              <a:rPr lang="en-US" smtClean="0"/>
              <a:t>3/19/2021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31473-23EB-4724-8B59-FE6D21D89FA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9883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1999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2" y="514926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6926" indent="0">
              <a:buNone/>
              <a:defRPr sz="1400"/>
            </a:lvl2pPr>
            <a:lvl3pPr marL="913852" indent="0">
              <a:buNone/>
              <a:defRPr sz="1200"/>
            </a:lvl3pPr>
            <a:lvl4pPr marL="1370778" indent="0">
              <a:buNone/>
              <a:defRPr sz="1000"/>
            </a:lvl4pPr>
            <a:lvl5pPr marL="1827703" indent="0">
              <a:buNone/>
              <a:defRPr sz="1000"/>
            </a:lvl5pPr>
            <a:lvl6pPr marL="2284628" indent="0">
              <a:buNone/>
              <a:defRPr sz="1000"/>
            </a:lvl6pPr>
            <a:lvl7pPr marL="2741554" indent="0">
              <a:buNone/>
              <a:defRPr sz="1000"/>
            </a:lvl7pPr>
            <a:lvl8pPr marL="3198480" indent="0">
              <a:buNone/>
              <a:defRPr sz="1000"/>
            </a:lvl8pPr>
            <a:lvl9pPr marL="3655406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09EEF-87D9-4049-9A5D-A2B5E4C83A85}" type="datetime1">
              <a:rPr lang="en-US" smtClean="0"/>
              <a:t>3/19/2021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31473-23EB-4724-8B59-FE6D21D89FA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397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399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5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063" indent="0">
              <a:buNone/>
              <a:defRPr sz="1600"/>
            </a:lvl2pPr>
            <a:lvl3pPr marL="914126" indent="0">
              <a:buNone/>
              <a:defRPr sz="1600"/>
            </a:lvl3pPr>
            <a:lvl4pPr marL="1371189" indent="0">
              <a:buNone/>
              <a:defRPr sz="1600"/>
            </a:lvl4pPr>
            <a:lvl5pPr marL="1828251" indent="0">
              <a:buNone/>
              <a:defRPr sz="1600"/>
            </a:lvl5pPr>
            <a:lvl6pPr marL="2285314" indent="0">
              <a:buNone/>
              <a:defRPr sz="1600"/>
            </a:lvl6pPr>
            <a:lvl7pPr marL="2742377" indent="0">
              <a:buNone/>
              <a:defRPr sz="1600"/>
            </a:lvl7pPr>
            <a:lvl8pPr marL="3199440" indent="0">
              <a:buNone/>
              <a:defRPr sz="1600"/>
            </a:lvl8pPr>
            <a:lvl9pPr marL="3656503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063" indent="0">
              <a:buNone/>
              <a:defRPr sz="1200"/>
            </a:lvl2pPr>
            <a:lvl3pPr marL="914126" indent="0">
              <a:buNone/>
              <a:defRPr sz="1000"/>
            </a:lvl3pPr>
            <a:lvl4pPr marL="1371189" indent="0">
              <a:buNone/>
              <a:defRPr sz="900"/>
            </a:lvl4pPr>
            <a:lvl5pPr marL="1828251" indent="0">
              <a:buNone/>
              <a:defRPr sz="900"/>
            </a:lvl5pPr>
            <a:lvl6pPr marL="2285314" indent="0">
              <a:buNone/>
              <a:defRPr sz="900"/>
            </a:lvl6pPr>
            <a:lvl7pPr marL="2742377" indent="0">
              <a:buNone/>
              <a:defRPr sz="900"/>
            </a:lvl7pPr>
            <a:lvl8pPr marL="3199440" indent="0">
              <a:buNone/>
              <a:defRPr sz="900"/>
            </a:lvl8pPr>
            <a:lvl9pPr marL="3656503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31473-23EB-4724-8B59-FE6D21D89FA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BD992-82F2-4752-BCD7-4BDCCFA26099}" type="datetime1">
              <a:rPr lang="en-US" smtClean="0"/>
              <a:t>3/19/2021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2058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6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399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6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799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063" indent="0">
              <a:buNone/>
              <a:defRPr sz="1799">
                <a:solidFill>
                  <a:schemeClr val="tx1">
                    <a:tint val="75000"/>
                  </a:schemeClr>
                </a:solidFill>
              </a:defRPr>
            </a:lvl2pPr>
            <a:lvl3pPr marL="91412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18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25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31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37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4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50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0C4DA-EDE6-465C-B91D-0B6D7078AFBA}" type="datetime1">
              <a:rPr lang="en-US" smtClean="0"/>
              <a:pPr/>
              <a:t>3/19/2021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31473-23EB-4724-8B59-FE6D21D89FA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71680"/>
      </p:ext>
    </p:extLst>
  </p:cSld>
  <p:clrMapOvr>
    <a:masterClrMapping/>
  </p:clrMapOvr>
  <p:hf sldNum="0"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399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063" indent="0">
              <a:buFontTx/>
              <a:buNone/>
              <a:defRPr/>
            </a:lvl2pPr>
            <a:lvl3pPr marL="914126" indent="0">
              <a:buFontTx/>
              <a:buNone/>
              <a:defRPr/>
            </a:lvl3pPr>
            <a:lvl4pPr marL="1371189" indent="0">
              <a:buFontTx/>
              <a:buNone/>
              <a:defRPr/>
            </a:lvl4pPr>
            <a:lvl5pPr marL="1828251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6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799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063" indent="0">
              <a:buNone/>
              <a:defRPr sz="1799">
                <a:solidFill>
                  <a:schemeClr val="tx1">
                    <a:tint val="75000"/>
                  </a:schemeClr>
                </a:solidFill>
              </a:defRPr>
            </a:lvl2pPr>
            <a:lvl3pPr marL="91412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18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25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31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37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4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50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0C4DA-EDE6-465C-B91D-0B6D7078AFBA}" type="datetime1">
              <a:rPr lang="en-US" smtClean="0"/>
              <a:pPr/>
              <a:t>3/19/2021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31473-23EB-4724-8B59-FE6D21D89FA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16" tIns="45708" rIns="91416" bIns="45708" rtlCol="0" anchor="ctr">
            <a:noAutofit/>
          </a:bodyPr>
          <a:lstStyle/>
          <a:p>
            <a:pPr lvl="0"/>
            <a:r>
              <a:rPr lang="en-US" sz="7998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16" tIns="45708" rIns="91416" bIns="45708" rtlCol="0" anchor="ctr">
            <a:noAutofit/>
          </a:bodyPr>
          <a:lstStyle/>
          <a:p>
            <a:pPr lvl="0"/>
            <a:r>
              <a:rPr lang="en-US" sz="7998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059999522"/>
      </p:ext>
    </p:extLst>
  </p:cSld>
  <p:clrMapOvr>
    <a:masterClrMapping/>
  </p:clrMapOvr>
  <p:hf sldNum="0"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6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399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6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799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063" indent="0">
              <a:buNone/>
              <a:defRPr sz="1799">
                <a:solidFill>
                  <a:schemeClr val="tx1">
                    <a:tint val="75000"/>
                  </a:schemeClr>
                </a:solidFill>
              </a:defRPr>
            </a:lvl2pPr>
            <a:lvl3pPr marL="91412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18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25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31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37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4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50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0C4DA-EDE6-465C-B91D-0B6D7078AFBA}" type="datetime1">
              <a:rPr lang="en-US" smtClean="0"/>
              <a:pPr/>
              <a:t>3/19/2021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31473-23EB-4724-8B59-FE6D21D89FA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2094359"/>
      </p:ext>
    </p:extLst>
  </p:cSld>
  <p:clrMapOvr>
    <a:masterClrMapping/>
  </p:clrMapOvr>
  <p:hf sldNum="0"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399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399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063" indent="0">
              <a:buFontTx/>
              <a:buNone/>
              <a:defRPr/>
            </a:lvl2pPr>
            <a:lvl3pPr marL="914126" indent="0">
              <a:buFontTx/>
              <a:buNone/>
              <a:defRPr/>
            </a:lvl3pPr>
            <a:lvl4pPr marL="1371189" indent="0">
              <a:buFontTx/>
              <a:buNone/>
              <a:defRPr/>
            </a:lvl4pPr>
            <a:lvl5pPr marL="1828251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6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799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063" indent="0">
              <a:buNone/>
              <a:defRPr sz="1799">
                <a:solidFill>
                  <a:schemeClr val="tx1">
                    <a:tint val="75000"/>
                  </a:schemeClr>
                </a:solidFill>
              </a:defRPr>
            </a:lvl2pPr>
            <a:lvl3pPr marL="91412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18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25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31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37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4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50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0C4DA-EDE6-465C-B91D-0B6D7078AFBA}" type="datetime1">
              <a:rPr lang="en-US" smtClean="0"/>
              <a:pPr/>
              <a:t>3/19/2021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31473-23EB-4724-8B59-FE6D21D89FA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16" tIns="45708" rIns="91416" bIns="45708" rtlCol="0" anchor="ctr">
            <a:noAutofit/>
          </a:bodyPr>
          <a:lstStyle/>
          <a:p>
            <a:pPr lvl="0"/>
            <a:r>
              <a:rPr lang="en-US" sz="7998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16" tIns="45708" rIns="91416" bIns="45708" rtlCol="0" anchor="ctr">
            <a:noAutofit/>
          </a:bodyPr>
          <a:lstStyle/>
          <a:p>
            <a:pPr lvl="0"/>
            <a:r>
              <a:rPr lang="en-US" sz="7998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458159837"/>
      </p:ext>
    </p:extLst>
  </p:cSld>
  <p:clrMapOvr>
    <a:masterClrMapping/>
  </p:clrMapOvr>
  <p:hf sldNum="0"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399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399">
                <a:solidFill>
                  <a:schemeClr val="accent1"/>
                </a:solidFill>
              </a:defRPr>
            </a:lvl1pPr>
            <a:lvl2pPr marL="457063" indent="0">
              <a:buFontTx/>
              <a:buNone/>
              <a:defRPr/>
            </a:lvl2pPr>
            <a:lvl3pPr marL="914126" indent="0">
              <a:buFontTx/>
              <a:buNone/>
              <a:defRPr/>
            </a:lvl3pPr>
            <a:lvl4pPr marL="1371189" indent="0">
              <a:buFontTx/>
              <a:buNone/>
              <a:defRPr/>
            </a:lvl4pPr>
            <a:lvl5pPr marL="1828251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6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799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063" indent="0">
              <a:buNone/>
              <a:defRPr sz="1799">
                <a:solidFill>
                  <a:schemeClr val="tx1">
                    <a:tint val="75000"/>
                  </a:schemeClr>
                </a:solidFill>
              </a:defRPr>
            </a:lvl2pPr>
            <a:lvl3pPr marL="91412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18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25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31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37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4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50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0C4DA-EDE6-465C-B91D-0B6D7078AFBA}" type="datetime1">
              <a:rPr lang="en-US" smtClean="0"/>
              <a:pPr/>
              <a:t>3/19/2021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31473-23EB-4724-8B59-FE6D21D89FA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8429777"/>
      </p:ext>
    </p:extLst>
  </p:cSld>
  <p:clrMapOvr>
    <a:masterClrMapping/>
  </p:clrMapOvr>
  <p:hf sldNum="0"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8D474-84CF-40A5-B032-DFFDE135438A}" type="datetime1">
              <a:rPr lang="en-US" smtClean="0"/>
              <a:t>3/19/2021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31473-23EB-4724-8B59-FE6D21D89FA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8477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4" y="609601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6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67C6EF-6B90-465F-AC36-47BDECADBD65}" type="datetime1">
              <a:rPr lang="en-US" smtClean="0"/>
              <a:t>3/19/2021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31473-23EB-4724-8B59-FE6D21D89FA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13104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0957" y="77142"/>
            <a:ext cx="11576244" cy="892525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310957" y="6293922"/>
            <a:ext cx="11576244" cy="31956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00" spc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pPr lvl="0"/>
            <a:r>
              <a:rPr lang="en-US" dirty="0"/>
              <a:t>Click here to insert source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311150" y="1070068"/>
            <a:ext cx="11576050" cy="1648980"/>
          </a:xfrm>
          <a:prstGeom prst="rect">
            <a:avLst/>
          </a:prstGeom>
        </p:spPr>
        <p:txBody>
          <a:bodyPr/>
          <a:lstStyle>
            <a:lvl1pPr marL="225336" indent="-225336">
              <a:defRPr sz="1799" spc="0">
                <a:solidFill>
                  <a:schemeClr val="tx1"/>
                </a:solidFill>
                <a:latin typeface="+mn-lt"/>
                <a:cs typeface="Segoe UI" panose="020B0502040204020203" pitchFamily="34" charset="0"/>
              </a:defRPr>
            </a:lvl1pPr>
            <a:lvl2pPr marL="463367" indent="-238031">
              <a:defRPr sz="1799" spc="0">
                <a:solidFill>
                  <a:schemeClr val="tx1"/>
                </a:solidFill>
                <a:latin typeface="+mn-lt"/>
                <a:cs typeface="Segoe UI" panose="020B0502040204020203" pitchFamily="34" charset="0"/>
              </a:defRPr>
            </a:lvl2pPr>
            <a:lvl3pPr marL="688703" indent="-225336">
              <a:defRPr sz="1799" spc="0">
                <a:solidFill>
                  <a:schemeClr val="tx1"/>
                </a:solidFill>
                <a:latin typeface="+mn-lt"/>
                <a:cs typeface="Segoe UI" panose="020B0502040204020203" pitchFamily="34" charset="0"/>
              </a:defRPr>
            </a:lvl3pPr>
            <a:lvl4pPr marL="914038" indent="-225336">
              <a:defRPr sz="1799" spc="0">
                <a:solidFill>
                  <a:schemeClr val="tx1"/>
                </a:solidFill>
                <a:latin typeface="+mn-lt"/>
                <a:cs typeface="Segoe UI" panose="020B0502040204020203" pitchFamily="34" charset="0"/>
              </a:defRPr>
            </a:lvl4pPr>
            <a:lvl5pPr marL="1139374" indent="-225336">
              <a:tabLst/>
              <a:defRPr sz="1799" spc="0">
                <a:solidFill>
                  <a:schemeClr val="tx1"/>
                </a:solidFill>
                <a:latin typeface="+mn-lt"/>
                <a:cs typeface="Segoe UI" panose="020B0502040204020203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445111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Title Accent Color 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69239" y="2084173"/>
            <a:ext cx="11653523" cy="1270669"/>
          </a:xfrm>
          <a:noFill/>
        </p:spPr>
        <p:txBody>
          <a:bodyPr tIns="91440" bIns="91440" anchor="t" anchorCtr="0">
            <a:spAutoFit/>
          </a:bodyPr>
          <a:lstStyle>
            <a:lvl1pPr>
              <a:defRPr sz="7057" spc="-98" baseline="0">
                <a:gradFill>
                  <a:gsLst>
                    <a:gs pos="100000">
                      <a:schemeClr val="tx1"/>
                    </a:gs>
                    <a:gs pos="0">
                      <a:schemeClr val="tx1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 dirty="0"/>
              <a:t>Section title</a:t>
            </a:r>
          </a:p>
        </p:txBody>
      </p:sp>
    </p:spTree>
    <p:extLst>
      <p:ext uri="{BB962C8B-B14F-4D97-AF65-F5344CB8AC3E}">
        <p14:creationId xmlns:p14="http://schemas.microsoft.com/office/powerpoint/2010/main" val="399478711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&amp; 2-color Non-bullet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269239" y="1189178"/>
            <a:ext cx="11653523" cy="1985641"/>
          </a:xfrm>
        </p:spPr>
        <p:txBody>
          <a:bodyPr/>
          <a:lstStyle>
            <a:lvl1pPr marL="0" indent="0">
              <a:buNone/>
              <a:defRPr>
                <a:gradFill>
                  <a:gsLst>
                    <a:gs pos="1250">
                      <a:schemeClr val="tx2"/>
                    </a:gs>
                    <a:gs pos="99000">
                      <a:schemeClr val="tx2"/>
                    </a:gs>
                  </a:gsLst>
                  <a:lin ang="5400000" scaled="0"/>
                </a:gradFill>
              </a:defRPr>
            </a:lvl1pPr>
            <a:lvl2pPr marL="0" indent="0">
              <a:buFontTx/>
              <a:buNone/>
              <a:defRPr sz="1960"/>
            </a:lvl2pPr>
            <a:lvl3pPr marL="224051" indent="0">
              <a:buNone/>
              <a:defRPr/>
            </a:lvl3pPr>
            <a:lvl4pPr marL="448102" indent="0">
              <a:buNone/>
              <a:defRPr/>
            </a:lvl4pPr>
            <a:lvl5pPr marL="672153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822288994"/>
      </p:ext>
    </p:extLst>
  </p:cSld>
  <p:clrMapOvr>
    <a:masterClrMapping/>
  </p:clrMapOvr>
  <p:transition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 Accent Color 1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0813154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asis pag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2253760" y="358233"/>
            <a:ext cx="9313824" cy="11430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>
              <a:defRPr/>
            </a:lvl1pPr>
          </a:lstStyle>
          <a:p>
            <a:r>
              <a:rPr lang="en-US" dirty="0">
                <a:latin typeface="Segoe UI Light" panose="020B0502040204020203" pitchFamily="34" charset="0"/>
              </a:rPr>
              <a:t>&lt;Title&gt;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2253760" y="1615667"/>
            <a:ext cx="9313824" cy="4737904"/>
          </a:xfrm>
        </p:spPr>
        <p:txBody>
          <a:bodyPr/>
          <a:lstStyle>
            <a:lvl1pPr marL="0" indent="0">
              <a:buNone/>
              <a:defRPr>
                <a:latin typeface="+mj-lt"/>
              </a:defRPr>
            </a:lvl1pPr>
          </a:lstStyle>
          <a:p>
            <a:pPr marL="0" indent="0">
              <a:buNone/>
            </a:pPr>
            <a:r>
              <a:rPr lang="en-US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&lt;Text&gt;</a:t>
            </a:r>
          </a:p>
        </p:txBody>
      </p:sp>
    </p:spTree>
    <p:extLst>
      <p:ext uri="{BB962C8B-B14F-4D97-AF65-F5344CB8AC3E}">
        <p14:creationId xmlns:p14="http://schemas.microsoft.com/office/powerpoint/2010/main" val="16857083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4.xml"/><Relationship Id="rId21" Type="http://schemas.openxmlformats.org/officeDocument/2006/relationships/slideLayout" Target="../slideLayouts/slideLayout32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0" Type="http://schemas.openxmlformats.org/officeDocument/2006/relationships/slideLayout" Target="../slideLayouts/slideLayout31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19" Type="http://schemas.openxmlformats.org/officeDocument/2006/relationships/slideLayout" Target="../slideLayouts/slideLayout30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Relationship Id="rId22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3/19/2021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1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2160590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4" y="6041364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90C4DA-EDE6-465C-B91D-0B6D7078AFBA}" type="datetime1">
              <a:rPr lang="en-US" smtClean="0"/>
              <a:pPr/>
              <a:t>3/19/2021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4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4" y="6041364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A3F31473-23EB-4724-8B59-FE6D21D89FA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75822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  <p:sldLayoutId id="2147483690" r:id="rId18"/>
    <p:sldLayoutId id="2147483691" r:id="rId19"/>
    <p:sldLayoutId id="2147483692" r:id="rId20"/>
    <p:sldLayoutId id="2147483693" r:id="rId2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457063" rtl="0" eaLnBrk="1" latinLnBrk="0" hangingPunct="1">
        <a:spcBef>
          <a:spcPct val="0"/>
        </a:spcBef>
        <a:buNone/>
        <a:defRPr sz="3599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797" indent="-342797" algn="l" defTabSz="457063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799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727" indent="-285664" algn="l" defTabSz="457063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2657" indent="-228531" algn="l" defTabSz="457063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599720" indent="-228531" algn="l" defTabSz="457063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6783" indent="-228531" algn="l" defTabSz="457063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3846" indent="-228531" algn="l" defTabSz="457063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0908" indent="-228531" algn="l" defTabSz="457063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7971" indent="-228531" algn="l" defTabSz="457063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5034" indent="-228531" algn="l" defTabSz="457063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06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1pPr>
      <a:lvl2pPr marL="457063" algn="l" defTabSz="45706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2pPr>
      <a:lvl3pPr marL="914126" algn="l" defTabSz="45706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3pPr>
      <a:lvl4pPr marL="1371189" algn="l" defTabSz="45706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4pPr>
      <a:lvl5pPr marL="1828251" algn="l" defTabSz="45706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5pPr>
      <a:lvl6pPr marL="2285314" algn="l" defTabSz="45706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742377" algn="l" defTabSz="45706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199440" algn="l" defTabSz="45706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656503" algn="l" defTabSz="45706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hyperlink" Target="https://twitter.com/TheWMIGuy" TargetMode="External"/><Relationship Id="rId7" Type="http://schemas.openxmlformats.org/officeDocument/2006/relationships/image" Target="../media/image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hyperlink" Target="mailto:Kim.Oppalfens@oscc.be" TargetMode="External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2.xm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jschicht/EaTools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hyperlink" Target="https://microsoftintune.uservoice.com/forums/291681-ideas/suggestions/38387167-applying-wdac-windows-defender-application-contro" TargetMode="Externa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9.sv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mailto:kim.oppalfens@oscc.be" TargetMode="Externa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505449-6C3E-4830-91BC-585CC4B2DD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1098" y="1396289"/>
            <a:ext cx="4624342" cy="1325563"/>
          </a:xfrm>
        </p:spPr>
        <p:txBody>
          <a:bodyPr>
            <a:normAutofit/>
          </a:bodyPr>
          <a:lstStyle/>
          <a:p>
            <a:r>
              <a:rPr lang="en-US" sz="2800" b="0" i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Real World Use of Windows Defender Application Control</a:t>
            </a:r>
            <a:endParaRPr lang="en-US" sz="2800"/>
          </a:p>
        </p:txBody>
      </p:sp>
      <p:sp>
        <p:nvSpPr>
          <p:cNvPr id="77" name="Oval 76">
            <a:extLst>
              <a:ext uri="{FF2B5EF4-FFF2-40B4-BE49-F238E27FC236}">
                <a16:creationId xmlns:a16="http://schemas.microsoft.com/office/drawing/2014/main" id="{07977D39-626F-40D7-B00F-16E02602DD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15495" y="197110"/>
            <a:ext cx="2020824" cy="2020824"/>
          </a:xfrm>
          <a:prstGeom prst="ellipse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054" name="Picture 6" descr="Endpoint Management &amp; Security Solutions for Enterprise IT">
            <a:extLst>
              <a:ext uri="{FF2B5EF4-FFF2-40B4-BE49-F238E27FC236}">
                <a16:creationId xmlns:a16="http://schemas.microsoft.com/office/drawing/2014/main" id="{0AEF6D4F-4596-401F-BCC5-43F2D3F03A6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2" b="-2"/>
          <a:stretch/>
        </p:blipFill>
        <p:spPr bwMode="auto">
          <a:xfrm>
            <a:off x="5680087" y="361702"/>
            <a:ext cx="1691640" cy="1691640"/>
          </a:xfrm>
          <a:custGeom>
            <a:avLst/>
            <a:gdLst/>
            <a:ahLst/>
            <a:cxnLst/>
            <a:rect l="l" t="t" r="r" b="b"/>
            <a:pathLst>
              <a:path w="1956816" h="1956816">
                <a:moveTo>
                  <a:pt x="978408" y="0"/>
                </a:moveTo>
                <a:cubicBezTo>
                  <a:pt x="1518768" y="0"/>
                  <a:pt x="1956816" y="438048"/>
                  <a:pt x="1956816" y="978408"/>
                </a:cubicBezTo>
                <a:cubicBezTo>
                  <a:pt x="1956816" y="1518768"/>
                  <a:pt x="1518768" y="1956816"/>
                  <a:pt x="978408" y="1956816"/>
                </a:cubicBezTo>
                <a:cubicBezTo>
                  <a:pt x="438048" y="1956816"/>
                  <a:pt x="0" y="1518768"/>
                  <a:pt x="0" y="978408"/>
                </a:cubicBezTo>
                <a:cubicBezTo>
                  <a:pt x="0" y="438048"/>
                  <a:pt x="438048" y="0"/>
                  <a:pt x="978408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58" name="Content Placeholder 2057">
            <a:extLst>
              <a:ext uri="{FF2B5EF4-FFF2-40B4-BE49-F238E27FC236}">
                <a16:creationId xmlns:a16="http://schemas.microsoft.com/office/drawing/2014/main" id="{29A4DCCF-8BA0-46F4-BC03-A254FF414E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5543" y="2871982"/>
            <a:ext cx="4558309" cy="3181684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en-US" sz="1600" b="1" dirty="0"/>
              <a:t>Kim Oppalfens - </a:t>
            </a:r>
            <a:r>
              <a:rPr lang="en-US" sz="1600" b="1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https://twitter.com/TheWMIGuy</a:t>
            </a:r>
            <a:endParaRPr lang="en-US" sz="1600" b="1" dirty="0"/>
          </a:p>
          <a:p>
            <a:pPr marL="0" indent="0">
              <a:buNone/>
            </a:pPr>
            <a:r>
              <a:rPr lang="en-US" sz="1600" b="1" dirty="0">
                <a:hlinkClick r:id="rId4"/>
              </a:rPr>
              <a:t>Kim.Oppalfens@oscc.be</a:t>
            </a:r>
            <a:r>
              <a:rPr lang="en-US" sz="1600" b="1" dirty="0"/>
              <a:t> </a:t>
            </a:r>
          </a:p>
          <a:p>
            <a:pPr marL="0" indent="0">
              <a:buNone/>
            </a:pPr>
            <a:endParaRPr lang="en-US" sz="1600" b="1" dirty="0"/>
          </a:p>
          <a:p>
            <a:pPr marL="0" indent="0">
              <a:buNone/>
            </a:pPr>
            <a:r>
              <a:rPr lang="en-US" sz="1600" b="1" dirty="0"/>
              <a:t>https://www.oscc.be/</a:t>
            </a:r>
          </a:p>
        </p:txBody>
      </p:sp>
      <p:sp>
        <p:nvSpPr>
          <p:cNvPr id="79" name="Freeform: Shape 78">
            <a:extLst>
              <a:ext uri="{FF2B5EF4-FFF2-40B4-BE49-F238E27FC236}">
                <a16:creationId xmlns:a16="http://schemas.microsoft.com/office/drawing/2014/main" id="{B905CDE4-B751-4B3E-B625-6E59F89034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14932" y="1"/>
            <a:ext cx="4077068" cy="3445261"/>
          </a:xfrm>
          <a:custGeom>
            <a:avLst/>
            <a:gdLst>
              <a:gd name="connsiteX0" fmla="*/ 250035 w 4077068"/>
              <a:gd name="connsiteY0" fmla="*/ 0 h 3445261"/>
              <a:gd name="connsiteX1" fmla="*/ 4077068 w 4077068"/>
              <a:gd name="connsiteY1" fmla="*/ 0 h 3445261"/>
              <a:gd name="connsiteX2" fmla="*/ 4077068 w 4077068"/>
              <a:gd name="connsiteY2" fmla="*/ 2743040 h 3445261"/>
              <a:gd name="connsiteX3" fmla="*/ 4074154 w 4077068"/>
              <a:gd name="connsiteY3" fmla="*/ 2746247 h 3445261"/>
              <a:gd name="connsiteX4" fmla="*/ 2386584 w 4077068"/>
              <a:gd name="connsiteY4" fmla="*/ 3445261 h 3445261"/>
              <a:gd name="connsiteX5" fmla="*/ 0 w 4077068"/>
              <a:gd name="connsiteY5" fmla="*/ 1058677 h 3445261"/>
              <a:gd name="connsiteX6" fmla="*/ 187550 w 4077068"/>
              <a:gd name="connsiteY6" fmla="*/ 129711 h 3445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077068" h="3445261">
                <a:moveTo>
                  <a:pt x="250035" y="0"/>
                </a:moveTo>
                <a:lnTo>
                  <a:pt x="4077068" y="0"/>
                </a:lnTo>
                <a:lnTo>
                  <a:pt x="4077068" y="2743040"/>
                </a:lnTo>
                <a:lnTo>
                  <a:pt x="4074154" y="2746247"/>
                </a:lnTo>
                <a:cubicBezTo>
                  <a:pt x="3642267" y="3178134"/>
                  <a:pt x="3045621" y="3445261"/>
                  <a:pt x="2386584" y="3445261"/>
                </a:cubicBezTo>
                <a:cubicBezTo>
                  <a:pt x="1068510" y="3445261"/>
                  <a:pt x="0" y="2376751"/>
                  <a:pt x="0" y="1058677"/>
                </a:cubicBezTo>
                <a:cubicBezTo>
                  <a:pt x="0" y="729159"/>
                  <a:pt x="66782" y="415238"/>
                  <a:pt x="187550" y="129711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1" name="Oval 80">
            <a:extLst>
              <a:ext uri="{FF2B5EF4-FFF2-40B4-BE49-F238E27FC236}">
                <a16:creationId xmlns:a16="http://schemas.microsoft.com/office/drawing/2014/main" id="{08108C16-F4C0-44AA-999D-17BD39219B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73660" y="2557569"/>
            <a:ext cx="3072384" cy="3072384"/>
          </a:xfrm>
          <a:prstGeom prst="ellipse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050" name="Picture 2" descr="Image">
            <a:extLst>
              <a:ext uri="{FF2B5EF4-FFF2-40B4-BE49-F238E27FC236}">
                <a16:creationId xmlns:a16="http://schemas.microsoft.com/office/drawing/2014/main" id="{93FF6B63-0B1F-4EEC-8324-B0F7CDA7D6F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838252" y="2722161"/>
            <a:ext cx="2743200" cy="2743200"/>
          </a:xfrm>
          <a:custGeom>
            <a:avLst/>
            <a:gdLst/>
            <a:ahLst/>
            <a:cxnLst/>
            <a:rect l="l" t="t" r="r" b="b"/>
            <a:pathLst>
              <a:path w="2834640" h="2834640">
                <a:moveTo>
                  <a:pt x="1417320" y="0"/>
                </a:moveTo>
                <a:cubicBezTo>
                  <a:pt x="2200084" y="0"/>
                  <a:pt x="2834640" y="634556"/>
                  <a:pt x="2834640" y="1417320"/>
                </a:cubicBezTo>
                <a:cubicBezTo>
                  <a:pt x="2834640" y="2200084"/>
                  <a:pt x="2200084" y="2834640"/>
                  <a:pt x="1417320" y="2834640"/>
                </a:cubicBezTo>
                <a:cubicBezTo>
                  <a:pt x="634556" y="2834640"/>
                  <a:pt x="0" y="2200084"/>
                  <a:pt x="0" y="1417320"/>
                </a:cubicBezTo>
                <a:cubicBezTo>
                  <a:pt x="0" y="634556"/>
                  <a:pt x="634556" y="0"/>
                  <a:pt x="1417320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Image">
            <a:extLst>
              <a:ext uri="{FF2B5EF4-FFF2-40B4-BE49-F238E27FC236}">
                <a16:creationId xmlns:a16="http://schemas.microsoft.com/office/drawing/2014/main" id="{34D3166C-C2AB-4462-8741-8B7CA80D1B9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735" r="3" b="8375"/>
          <a:stretch/>
        </p:blipFill>
        <p:spPr bwMode="auto">
          <a:xfrm>
            <a:off x="8278624" y="2"/>
            <a:ext cx="3913376" cy="3281569"/>
          </a:xfrm>
          <a:custGeom>
            <a:avLst/>
            <a:gdLst/>
            <a:ahLst/>
            <a:cxnLst/>
            <a:rect l="l" t="t" r="r" b="b"/>
            <a:pathLst>
              <a:path w="3913376" h="3281569">
                <a:moveTo>
                  <a:pt x="267865" y="0"/>
                </a:moveTo>
                <a:lnTo>
                  <a:pt x="3913376" y="0"/>
                </a:lnTo>
                <a:lnTo>
                  <a:pt x="3913376" y="2499938"/>
                </a:lnTo>
                <a:lnTo>
                  <a:pt x="3794714" y="2630499"/>
                </a:lnTo>
                <a:cubicBezTo>
                  <a:pt x="3392450" y="3032763"/>
                  <a:pt x="2836727" y="3281569"/>
                  <a:pt x="2222892" y="3281569"/>
                </a:cubicBezTo>
                <a:cubicBezTo>
                  <a:pt x="995223" y="3281569"/>
                  <a:pt x="0" y="2286346"/>
                  <a:pt x="0" y="1058677"/>
                </a:cubicBezTo>
                <a:cubicBezTo>
                  <a:pt x="0" y="751760"/>
                  <a:pt x="62202" y="459370"/>
                  <a:pt x="174686" y="193427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3" name="Freeform: Shape 82">
            <a:extLst>
              <a:ext uri="{FF2B5EF4-FFF2-40B4-BE49-F238E27FC236}">
                <a16:creationId xmlns:a16="http://schemas.microsoft.com/office/drawing/2014/main" id="{C8F10CB3-3B5E-4C7A-98CF-B87454DDFA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848370" y="3966828"/>
            <a:ext cx="3339958" cy="2891173"/>
          </a:xfrm>
          <a:custGeom>
            <a:avLst/>
            <a:gdLst>
              <a:gd name="connsiteX0" fmla="*/ 2002536 w 3339958"/>
              <a:gd name="connsiteY0" fmla="*/ 0 h 2891173"/>
              <a:gd name="connsiteX1" fmla="*/ 3276335 w 3339958"/>
              <a:gd name="connsiteY1" fmla="*/ 457282 h 2891173"/>
              <a:gd name="connsiteX2" fmla="*/ 3339958 w 3339958"/>
              <a:gd name="connsiteY2" fmla="*/ 515107 h 2891173"/>
              <a:gd name="connsiteX3" fmla="*/ 3339958 w 3339958"/>
              <a:gd name="connsiteY3" fmla="*/ 2891173 h 2891173"/>
              <a:gd name="connsiteX4" fmla="*/ 209954 w 3339958"/>
              <a:gd name="connsiteY4" fmla="*/ 2891173 h 2891173"/>
              <a:gd name="connsiteX5" fmla="*/ 157369 w 3339958"/>
              <a:gd name="connsiteY5" fmla="*/ 2782014 h 2891173"/>
              <a:gd name="connsiteX6" fmla="*/ 0 w 3339958"/>
              <a:gd name="connsiteY6" fmla="*/ 2002536 h 2891173"/>
              <a:gd name="connsiteX7" fmla="*/ 2002536 w 3339958"/>
              <a:gd name="connsiteY7" fmla="*/ 0 h 2891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339958" h="2891173">
                <a:moveTo>
                  <a:pt x="2002536" y="0"/>
                </a:moveTo>
                <a:cubicBezTo>
                  <a:pt x="2486398" y="0"/>
                  <a:pt x="2930179" y="171609"/>
                  <a:pt x="3276335" y="457282"/>
                </a:cubicBezTo>
                <a:lnTo>
                  <a:pt x="3339958" y="515107"/>
                </a:lnTo>
                <a:lnTo>
                  <a:pt x="3339958" y="2891173"/>
                </a:lnTo>
                <a:lnTo>
                  <a:pt x="209954" y="2891173"/>
                </a:lnTo>
                <a:lnTo>
                  <a:pt x="157369" y="2782014"/>
                </a:lnTo>
                <a:cubicBezTo>
                  <a:pt x="56036" y="2542434"/>
                  <a:pt x="0" y="2279029"/>
                  <a:pt x="0" y="2002536"/>
                </a:cubicBezTo>
                <a:cubicBezTo>
                  <a:pt x="0" y="896566"/>
                  <a:pt x="896566" y="0"/>
                  <a:pt x="2002536" y="0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CE7D52A-3150-4781-A8F4-03DE9F3168F2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3337" r="4" b="4"/>
          <a:stretch/>
        </p:blipFill>
        <p:spPr>
          <a:xfrm>
            <a:off x="9009416" y="4131546"/>
            <a:ext cx="3178912" cy="2726454"/>
          </a:xfrm>
          <a:custGeom>
            <a:avLst/>
            <a:gdLst/>
            <a:ahLst/>
            <a:cxnLst/>
            <a:rect l="l" t="t" r="r" b="b"/>
            <a:pathLst>
              <a:path w="3178912" h="2726454">
                <a:moveTo>
                  <a:pt x="1837818" y="0"/>
                </a:moveTo>
                <a:cubicBezTo>
                  <a:pt x="2345318" y="0"/>
                  <a:pt x="2804772" y="205705"/>
                  <a:pt x="3137352" y="538285"/>
                </a:cubicBezTo>
                <a:lnTo>
                  <a:pt x="3178912" y="584013"/>
                </a:lnTo>
                <a:lnTo>
                  <a:pt x="3178912" y="2726454"/>
                </a:lnTo>
                <a:lnTo>
                  <a:pt x="229483" y="2726454"/>
                </a:lnTo>
                <a:lnTo>
                  <a:pt x="221815" y="2713832"/>
                </a:lnTo>
                <a:cubicBezTo>
                  <a:pt x="80353" y="2453425"/>
                  <a:pt x="0" y="2155005"/>
                  <a:pt x="0" y="1837818"/>
                </a:cubicBezTo>
                <a:cubicBezTo>
                  <a:pt x="0" y="822819"/>
                  <a:pt x="822819" y="0"/>
                  <a:pt x="1837818" y="0"/>
                </a:cubicBezTo>
                <a:close/>
              </a:path>
            </a:pathLst>
          </a:custGeom>
        </p:spPr>
      </p:pic>
      <p:pic>
        <p:nvPicPr>
          <p:cNvPr id="12" name="Picture 11" descr="Patch My PC Header Logo">
            <a:extLst>
              <a:ext uri="{FF2B5EF4-FFF2-40B4-BE49-F238E27FC236}">
                <a16:creationId xmlns:a16="http://schemas.microsoft.com/office/drawing/2014/main" id="{9A948C65-EBF6-4440-AB3C-5CFF286C54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9104" y="4335835"/>
            <a:ext cx="3149376" cy="765554"/>
          </a:xfrm>
          <a:prstGeom prst="rect">
            <a:avLst/>
          </a:prstGeom>
          <a:solidFill>
            <a:schemeClr val="tx1"/>
          </a:solidFill>
        </p:spPr>
      </p:pic>
      <p:pic>
        <p:nvPicPr>
          <p:cNvPr id="13" name="Picture 5" descr="Shape&#10;&#10;Description automatically generated">
            <a:extLst>
              <a:ext uri="{FF2B5EF4-FFF2-40B4-BE49-F238E27FC236}">
                <a16:creationId xmlns:a16="http://schemas.microsoft.com/office/drawing/2014/main" id="{4C71D872-FCE9-4EEB-A17B-C39B9766915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929294" y="5281480"/>
            <a:ext cx="2743200" cy="1472925"/>
          </a:xfrm>
          <a:prstGeom prst="rect">
            <a:avLst/>
          </a:prstGeom>
          <a:solidFill>
            <a:schemeClr val="tx1"/>
          </a:solidFill>
        </p:spPr>
      </p:pic>
    </p:spTree>
    <p:extLst>
      <p:ext uri="{BB962C8B-B14F-4D97-AF65-F5344CB8AC3E}">
        <p14:creationId xmlns:p14="http://schemas.microsoft.com/office/powerpoint/2010/main" val="96747935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B95DB9C-2650-46E6-8A6D-2EF16B3189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Why WDAC</a:t>
            </a:r>
            <a:br>
              <a:rPr lang="en-US" dirty="0"/>
            </a:br>
            <a:r>
              <a:rPr lang="en-US" sz="2400" dirty="0"/>
              <a:t>Open vs closed devices</a:t>
            </a:r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7F625E6-D537-4B8A-AC48-A2733E5E0F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7649" y="2084851"/>
            <a:ext cx="1746529" cy="323697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AE8072E-0F3E-4418-B8F5-F7448C663504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3250">
                        <a14:foregroundMark x1="13333" y1="64500" x2="4500" y2="79333"/>
                        <a14:foregroundMark x1="4500" y1="79333" x2="40167" y2="80750"/>
                        <a14:foregroundMark x1="40167" y1="80750" x2="93250" y2="80000"/>
                        <a14:foregroundMark x1="93250" y1="80000" x2="85417" y2="46667"/>
                        <a14:foregroundMark x1="85417" y1="46667" x2="86000" y2="28750"/>
                        <a14:foregroundMark x1="86000" y1="28750" x2="83000" y2="1825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513735" y="1892829"/>
            <a:ext cx="3717032" cy="3717032"/>
          </a:xfrm>
          <a:prstGeom prst="rect">
            <a:avLst/>
          </a:prstGeom>
          <a:noFill/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0AF0A3D7-0276-4B0B-961E-4FF9C5478DD9}"/>
              </a:ext>
            </a:extLst>
          </p:cNvPr>
          <p:cNvSpPr txBox="1"/>
          <p:nvPr/>
        </p:nvSpPr>
        <p:spPr>
          <a:xfrm>
            <a:off x="143339" y="6353572"/>
            <a:ext cx="3840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>
                    <a:lumMod val="75000"/>
                  </a:schemeClr>
                </a:solidFill>
              </a:rPr>
              <a:t>K</a:t>
            </a:r>
          </a:p>
        </p:txBody>
      </p:sp>
    </p:spTree>
    <p:extLst>
      <p:ext uri="{BB962C8B-B14F-4D97-AF65-F5344CB8AC3E}">
        <p14:creationId xmlns:p14="http://schemas.microsoft.com/office/powerpoint/2010/main" val="36419869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2185D3-EE87-4974-90AF-C29FA9B9F6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Application approval list benefits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0EFD1DE-ED39-45D4-B772-ECE46B88F9F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43872" y="1615667"/>
            <a:ext cx="6623712" cy="4737904"/>
          </a:xfrm>
        </p:spPr>
        <p:txBody>
          <a:bodyPr>
            <a:normAutofit/>
          </a:bodyPr>
          <a:lstStyle/>
          <a:p>
            <a:pPr marL="609585" indent="-609585">
              <a:buClr>
                <a:srgbClr val="6DB3E4"/>
              </a:buClr>
              <a:buFont typeface="Wingdings" panose="05000000000000000000" pitchFamily="2" charset="2"/>
              <a:buChar char="§"/>
            </a:pPr>
            <a:r>
              <a:rPr lang="en-US" sz="3600" dirty="0"/>
              <a:t>Protects against 99% of automated malware &amp; ransomware attacks</a:t>
            </a:r>
          </a:p>
          <a:p>
            <a:pPr marL="609585" indent="-609585">
              <a:buClr>
                <a:srgbClr val="6DB3E4"/>
              </a:buClr>
              <a:buFont typeface="Wingdings" panose="05000000000000000000" pitchFamily="2" charset="2"/>
              <a:buChar char="§"/>
            </a:pPr>
            <a:r>
              <a:rPr lang="en-US" sz="3600" dirty="0"/>
              <a:t>Enforces solid processes and security practices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7471707-559F-4564-A55B-431A243519D9}"/>
              </a:ext>
            </a:extLst>
          </p:cNvPr>
          <p:cNvSpPr txBox="1"/>
          <p:nvPr/>
        </p:nvSpPr>
        <p:spPr>
          <a:xfrm>
            <a:off x="143339" y="6353572"/>
            <a:ext cx="3840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>
                    <a:lumMod val="75000"/>
                  </a:schemeClr>
                </a:solidFill>
              </a:rPr>
              <a:t>T</a:t>
            </a:r>
          </a:p>
        </p:txBody>
      </p:sp>
      <p:pic>
        <p:nvPicPr>
          <p:cNvPr id="6" name="Picture 5" descr="Independent Foreclosure Review Payments Exceed $&lt;strong&gt;1 Billion&lt;/strong&gt; ...">
            <a:extLst>
              <a:ext uri="{FF2B5EF4-FFF2-40B4-BE49-F238E27FC236}">
                <a16:creationId xmlns:a16="http://schemas.microsoft.com/office/drawing/2014/main" id="{8DFA6AA1-F213-4A82-BFB7-C1FE30E795A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88" r="11229"/>
          <a:stretch/>
        </p:blipFill>
        <p:spPr>
          <a:xfrm>
            <a:off x="238539" y="1615666"/>
            <a:ext cx="5049078" cy="3844247"/>
          </a:xfrm>
          <a:prstGeom prst="rect">
            <a:avLst/>
          </a:prstGeom>
        </p:spPr>
      </p:pic>
      <p:sp>
        <p:nvSpPr>
          <p:cNvPr id="7" name="textruta 23">
            <a:extLst>
              <a:ext uri="{FF2B5EF4-FFF2-40B4-BE49-F238E27FC236}">
                <a16:creationId xmlns:a16="http://schemas.microsoft.com/office/drawing/2014/main" id="{FDBA438A-60BF-4AF4-9429-93A686BD5A35}"/>
              </a:ext>
            </a:extLst>
          </p:cNvPr>
          <p:cNvSpPr txBox="1"/>
          <p:nvPr/>
        </p:nvSpPr>
        <p:spPr>
          <a:xfrm>
            <a:off x="177549" y="5056934"/>
            <a:ext cx="736100" cy="723275"/>
          </a:xfrm>
          <a:prstGeom prst="rect">
            <a:avLst/>
          </a:prstGeom>
          <a:noFill/>
        </p:spPr>
        <p:txBody>
          <a:bodyPr wrap="none" rtlCol="0" anchor="ctr" anchorCtr="1">
            <a:spAutoFit/>
          </a:bodyPr>
          <a:lstStyle/>
          <a:p>
            <a:pPr algn="ctr"/>
            <a:r>
              <a:rPr lang="en-US" sz="4100" dirty="0">
                <a:solidFill>
                  <a:srgbClr val="E71225"/>
                </a:solidFill>
              </a:rPr>
              <a:t>10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86DD104C-F772-41D9-BD43-3C5708916C3D}"/>
                  </a:ext>
                </a:extLst>
              </p14:cNvPr>
              <p14:cNvContentPartPr/>
              <p14:nvPr/>
            </p14:nvContentPartPr>
            <p14:xfrm>
              <a:off x="273111" y="4934510"/>
              <a:ext cx="501120" cy="30132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86DD104C-F772-41D9-BD43-3C5708916C3D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54391" y="4915430"/>
                <a:ext cx="538920" cy="3391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4555748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 descr="3D box skeletons">
            <a:extLst>
              <a:ext uri="{FF2B5EF4-FFF2-40B4-BE49-F238E27FC236}">
                <a16:creationId xmlns:a16="http://schemas.microsoft.com/office/drawing/2014/main" id="{59915FD8-F4AD-4319-94DC-75C71604E8B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162" r="9729" b="-2"/>
          <a:stretch/>
        </p:blipFill>
        <p:spPr>
          <a:xfrm>
            <a:off x="4269854" y="-1"/>
            <a:ext cx="7922146" cy="6858001"/>
          </a:xfrm>
          <a:custGeom>
            <a:avLst/>
            <a:gdLst/>
            <a:ahLst/>
            <a:cxnLst/>
            <a:rect l="l" t="t" r="r" b="b"/>
            <a:pathLst>
              <a:path w="7922146" h="6858001">
                <a:moveTo>
                  <a:pt x="379987" y="0"/>
                </a:moveTo>
                <a:lnTo>
                  <a:pt x="5304971" y="0"/>
                </a:lnTo>
                <a:lnTo>
                  <a:pt x="7065281" y="0"/>
                </a:lnTo>
                <a:lnTo>
                  <a:pt x="7397540" y="0"/>
                </a:lnTo>
                <a:lnTo>
                  <a:pt x="7397540" y="1"/>
                </a:lnTo>
                <a:lnTo>
                  <a:pt x="7922146" y="1"/>
                </a:lnTo>
                <a:lnTo>
                  <a:pt x="7922146" y="6858001"/>
                </a:lnTo>
                <a:lnTo>
                  <a:pt x="7065281" y="6858001"/>
                </a:lnTo>
                <a:lnTo>
                  <a:pt x="7065281" y="6858000"/>
                </a:lnTo>
                <a:lnTo>
                  <a:pt x="5932989" y="6858000"/>
                </a:lnTo>
                <a:lnTo>
                  <a:pt x="5932989" y="6858001"/>
                </a:lnTo>
                <a:lnTo>
                  <a:pt x="27809" y="6858001"/>
                </a:lnTo>
                <a:lnTo>
                  <a:pt x="1803228" y="4521201"/>
                </a:lnTo>
                <a:close/>
                <a:moveTo>
                  <a:pt x="0" y="0"/>
                </a:moveTo>
                <a:lnTo>
                  <a:pt x="379987" y="0"/>
                </a:lnTo>
                <a:lnTo>
                  <a:pt x="0" y="407"/>
                </a:lnTo>
                <a:close/>
              </a:path>
            </a:pathLst>
          </a:cu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3" y="609600"/>
            <a:ext cx="3851123" cy="1320800"/>
          </a:xfrm>
        </p:spPr>
        <p:txBody>
          <a:bodyPr>
            <a:normAutofit/>
          </a:bodyPr>
          <a:lstStyle/>
          <a:p>
            <a:r>
              <a:rPr lang="en-US" dirty="0"/>
              <a:t>Application Control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2160589"/>
            <a:ext cx="3851122" cy="3880773"/>
          </a:xfrm>
        </p:spPr>
        <p:txBody>
          <a:bodyPr>
            <a:normAutofit/>
          </a:bodyPr>
          <a:lstStyle/>
          <a:p>
            <a:r>
              <a:rPr lang="en-US" dirty="0"/>
              <a:t>Paradigm shift</a:t>
            </a:r>
          </a:p>
          <a:p>
            <a:r>
              <a:rPr lang="en-US" dirty="0"/>
              <a:t>Code integrity aka</a:t>
            </a:r>
          </a:p>
          <a:p>
            <a:pPr lvl="1"/>
            <a:r>
              <a:rPr lang="en-US" dirty="0"/>
              <a:t>Non-jailbroken Windows</a:t>
            </a:r>
          </a:p>
          <a:p>
            <a:pPr lvl="1"/>
            <a:r>
              <a:rPr lang="en-US" dirty="0"/>
              <a:t>Windows-S</a:t>
            </a:r>
          </a:p>
          <a:p>
            <a:pPr lvl="1"/>
            <a:r>
              <a:rPr lang="en-US" dirty="0"/>
              <a:t>Implement chain of trust</a:t>
            </a:r>
          </a:p>
          <a:p>
            <a:endParaRPr lang="en-US" dirty="0"/>
          </a:p>
        </p:txBody>
      </p:sp>
      <p:cxnSp>
        <p:nvCxnSpPr>
          <p:cNvPr id="12" name="Straight Connector 8">
            <a:extLst>
              <a:ext uri="{FF2B5EF4-FFF2-40B4-BE49-F238E27FC236}">
                <a16:creationId xmlns:a16="http://schemas.microsoft.com/office/drawing/2014/main" id="{64FA5DFF-7FE6-4855-84E6-DFA78EE978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371012" y="0"/>
            <a:ext cx="1219200" cy="6858000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0">
            <a:extLst>
              <a:ext uri="{FF2B5EF4-FFF2-40B4-BE49-F238E27FC236}">
                <a16:creationId xmlns:a16="http://schemas.microsoft.com/office/drawing/2014/main" id="{2AFD8CBA-54A3-4363-991B-B9C631BBFA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23">
            <a:extLst>
              <a:ext uri="{FF2B5EF4-FFF2-40B4-BE49-F238E27FC236}">
                <a16:creationId xmlns:a16="http://schemas.microsoft.com/office/drawing/2014/main" id="{3F088236-D655-4F88-B238-E167623580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81476" y="-8467"/>
            <a:ext cx="3007349" cy="6866467"/>
          </a:xfrm>
          <a:custGeom>
            <a:avLst/>
            <a:gdLst/>
            <a:ahLst/>
            <a:cxnLst/>
            <a:rect l="l" t="t" r="r" b="b"/>
            <a:pathLst>
              <a:path w="3007349" h="6866467">
                <a:moveTo>
                  <a:pt x="2045532" y="0"/>
                </a:moveTo>
                <a:lnTo>
                  <a:pt x="3007349" y="0"/>
                </a:lnTo>
                <a:lnTo>
                  <a:pt x="3007349" y="6866467"/>
                </a:lnTo>
                <a:lnTo>
                  <a:pt x="0" y="6866467"/>
                </a:lnTo>
                <a:lnTo>
                  <a:pt x="2045532" y="0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8" name="Rectangle 25">
            <a:extLst>
              <a:ext uri="{FF2B5EF4-FFF2-40B4-BE49-F238E27FC236}">
                <a16:creationId xmlns:a16="http://schemas.microsoft.com/office/drawing/2014/main" id="{3DAC0C92-199E-475C-9390-119A9B0272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03442" y="-8467"/>
            <a:ext cx="2588558" cy="6866467"/>
          </a:xfrm>
          <a:custGeom>
            <a:avLst/>
            <a:gdLst/>
            <a:ahLst/>
            <a:cxnLst/>
            <a:rect l="l" t="t" r="r" b="b"/>
            <a:pathLst>
              <a:path w="2573311" h="6866467">
                <a:moveTo>
                  <a:pt x="0" y="0"/>
                </a:moveTo>
                <a:lnTo>
                  <a:pt x="2573311" y="0"/>
                </a:lnTo>
                <a:lnTo>
                  <a:pt x="2573311" y="6866467"/>
                </a:lnTo>
                <a:lnTo>
                  <a:pt x="1202336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0" name="Isosceles Triangle 24">
            <a:extLst>
              <a:ext uri="{FF2B5EF4-FFF2-40B4-BE49-F238E27FC236}">
                <a16:creationId xmlns:a16="http://schemas.microsoft.com/office/drawing/2014/main" id="{C4CFB339-0ED8-4FE2-9EF1-6D1375B849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32333" y="3048000"/>
            <a:ext cx="3259667" cy="3810000"/>
          </a:xfrm>
          <a:prstGeom prst="triangle">
            <a:avLst>
              <a:gd name="adj" fmla="val 100000"/>
            </a:avLst>
          </a:prstGeom>
          <a:solidFill>
            <a:schemeClr val="accent2">
              <a:alpha val="7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2" name="Rectangle 27">
            <a:extLst>
              <a:ext uri="{FF2B5EF4-FFF2-40B4-BE49-F238E27FC236}">
                <a16:creationId xmlns:a16="http://schemas.microsoft.com/office/drawing/2014/main" id="{31896C80-2069-4431-9C19-83B9137344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334500" y="-8467"/>
            <a:ext cx="2854326" cy="6866467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47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4" name="Rectangle 28">
            <a:extLst>
              <a:ext uri="{FF2B5EF4-FFF2-40B4-BE49-F238E27FC236}">
                <a16:creationId xmlns:a16="http://schemas.microsoft.com/office/drawing/2014/main" id="{BF120A21-0841-4823-B0C4-28AEBCEF9B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898730" y="-8467"/>
            <a:ext cx="1290094" cy="6866467"/>
          </a:xfrm>
          <a:custGeom>
            <a:avLst/>
            <a:gdLst/>
            <a:ahLst/>
            <a:cxnLst/>
            <a:rect l="l" t="t" r="r" b="b"/>
            <a:pathLst>
              <a:path w="1290094" h="6858000">
                <a:moveTo>
                  <a:pt x="1019735" y="0"/>
                </a:moveTo>
                <a:lnTo>
                  <a:pt x="1290094" y="0"/>
                </a:lnTo>
                <a:lnTo>
                  <a:pt x="1290094" y="6858000"/>
                </a:lnTo>
                <a:lnTo>
                  <a:pt x="0" y="6858000"/>
                </a:lnTo>
                <a:lnTo>
                  <a:pt x="1019735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6" name="Rectangle 29">
            <a:extLst>
              <a:ext uri="{FF2B5EF4-FFF2-40B4-BE49-F238E27FC236}">
                <a16:creationId xmlns:a16="http://schemas.microsoft.com/office/drawing/2014/main" id="{DBB05BAE-BBD3-4289-899F-A6851503C6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938999" y="-8467"/>
            <a:ext cx="1249825" cy="6866467"/>
          </a:xfrm>
          <a:custGeom>
            <a:avLst/>
            <a:gdLst/>
            <a:ahLst/>
            <a:cxnLst/>
            <a:rect l="l" t="t" r="r" b="b"/>
            <a:pathLst>
              <a:path w="1249825" h="6858000">
                <a:moveTo>
                  <a:pt x="0" y="0"/>
                </a:moveTo>
                <a:lnTo>
                  <a:pt x="1249825" y="0"/>
                </a:lnTo>
                <a:lnTo>
                  <a:pt x="1249825" y="6858000"/>
                </a:lnTo>
                <a:lnTo>
                  <a:pt x="1109382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7" name="Isosceles Triangle 29">
            <a:extLst>
              <a:ext uri="{FF2B5EF4-FFF2-40B4-BE49-F238E27FC236}">
                <a16:creationId xmlns:a16="http://schemas.microsoft.com/office/drawing/2014/main" id="{9874D11C-36F5-4BBE-A490-019A54E953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371666" y="3589867"/>
            <a:ext cx="1817159" cy="3268133"/>
          </a:xfrm>
          <a:prstGeom prst="triangle">
            <a:avLst>
              <a:gd name="adj" fmla="val 100000"/>
            </a:avLst>
          </a:prstGeom>
          <a:solidFill>
            <a:schemeClr val="accent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813092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45B71F80-1F92-4074-84D9-16A062B215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7E12E64-8ECB-40C8-8B44-1250552D2A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6933" y="609600"/>
            <a:ext cx="10197494" cy="1099457"/>
          </a:xfrm>
        </p:spPr>
        <p:txBody>
          <a:bodyPr>
            <a:normAutofit/>
          </a:bodyPr>
          <a:lstStyle/>
          <a:p>
            <a:r>
              <a:rPr lang="en-US" dirty="0"/>
              <a:t>Major WDAC Challenges</a:t>
            </a:r>
          </a:p>
        </p:txBody>
      </p:sp>
      <p:sp>
        <p:nvSpPr>
          <p:cNvPr id="11" name="Isosceles Triangle 10">
            <a:extLst>
              <a:ext uri="{FF2B5EF4-FFF2-40B4-BE49-F238E27FC236}">
                <a16:creationId xmlns:a16="http://schemas.microsoft.com/office/drawing/2014/main" id="{7209C9DA-6E0D-46D9-8275-C52222D8CC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3" name="Isosceles Triangle 12">
            <a:extLst>
              <a:ext uri="{FF2B5EF4-FFF2-40B4-BE49-F238E27FC236}">
                <a16:creationId xmlns:a16="http://schemas.microsoft.com/office/drawing/2014/main" id="{3EB57A4D-E0D0-46DA-B339-F24CA46FA7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1743267" y="401320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D1B0AA3C-97E0-472A-992F-82376588BAA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35911636"/>
              </p:ext>
            </p:extLst>
          </p:nvPr>
        </p:nvGraphicFramePr>
        <p:xfrm>
          <a:off x="1286933" y="1948543"/>
          <a:ext cx="9618133" cy="40934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960798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3EB999-64A7-489E-B12B-F5F756E26F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Tips to move to enforcement as swiftly as possible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9C936A-3452-44EE-8E64-02B62D5D8A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1 “Policy” for the entire company</a:t>
            </a:r>
          </a:p>
          <a:p>
            <a:pPr lvl="1"/>
            <a:r>
              <a:rPr lang="en-US" dirty="0"/>
              <a:t>If you consider software trustworthy to run on Device A, what motivation do you have not to trust it on Device B?</a:t>
            </a:r>
          </a:p>
          <a:p>
            <a:r>
              <a:rPr lang="en-US" dirty="0"/>
              <a:t>Abstract approval away from your XML/Binary policy</a:t>
            </a:r>
          </a:p>
        </p:txBody>
      </p:sp>
    </p:spTree>
    <p:extLst>
      <p:ext uri="{BB962C8B-B14F-4D97-AF65-F5344CB8AC3E}">
        <p14:creationId xmlns:p14="http://schemas.microsoft.com/office/powerpoint/2010/main" val="3417072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17A04F-8F65-4A17-9E7C-C290667BAD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WDAC in a managed environment (MEMCM Reverse Engineered)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9CB239-0E5B-4D5E-BC24-856CB4C72A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160590"/>
            <a:ext cx="10715829" cy="3880773"/>
          </a:xfrm>
        </p:spPr>
        <p:txBody>
          <a:bodyPr/>
          <a:lstStyle/>
          <a:p>
            <a:r>
              <a:rPr lang="en-US" dirty="0"/>
              <a:t>DeviceGuardHandler.log in debug mode</a:t>
            </a:r>
          </a:p>
          <a:p>
            <a:pPr marL="0" indent="0">
              <a:buNone/>
            </a:pPr>
            <a:r>
              <a:rPr lang="en-US" sz="1800" dirty="0">
                <a:solidFill>
                  <a:srgbClr val="A82D00"/>
                </a:solidFill>
                <a:latin typeface="Lucida Console" panose="020B0609040504020204" pitchFamily="49" charset="0"/>
              </a:rPr>
              <a:t>$</a:t>
            </a:r>
            <a:r>
              <a:rPr lang="en-US" sz="1800" dirty="0" err="1">
                <a:solidFill>
                  <a:srgbClr val="A82D00"/>
                </a:solidFill>
                <a:latin typeface="Lucida Console" panose="020B0609040504020204" pitchFamily="49" charset="0"/>
              </a:rPr>
              <a:t>commandbytes</a:t>
            </a:r>
            <a:r>
              <a:rPr lang="en-US" sz="1800" dirty="0">
                <a:solidFill>
                  <a:prstClr val="black"/>
                </a:solidFill>
                <a:latin typeface="Lucida Console" panose="020B0609040504020204" pitchFamily="49" charset="0"/>
              </a:rPr>
              <a:t> </a:t>
            </a:r>
            <a:r>
              <a:rPr lang="en-US" sz="1800" dirty="0">
                <a:solidFill>
                  <a:srgbClr val="696969"/>
                </a:solidFill>
                <a:latin typeface="Lucida Console" panose="020B0609040504020204" pitchFamily="49" charset="0"/>
              </a:rPr>
              <a:t>=</a:t>
            </a:r>
            <a:r>
              <a:rPr lang="en-US" sz="1800" dirty="0">
                <a:solidFill>
                  <a:prstClr val="black"/>
                </a:solidFill>
                <a:latin typeface="Lucida Console" panose="020B0609040504020204" pitchFamily="49" charset="0"/>
              </a:rPr>
              <a:t> </a:t>
            </a:r>
            <a:r>
              <a:rPr lang="en-US" sz="1800" dirty="0">
                <a:solidFill>
                  <a:srgbClr val="696969"/>
                </a:solidFill>
                <a:latin typeface="Lucida Console" panose="020B0609040504020204" pitchFamily="49" charset="0"/>
              </a:rPr>
              <a:t>[</a:t>
            </a:r>
            <a:r>
              <a:rPr lang="en-US" sz="1800" dirty="0" err="1">
                <a:solidFill>
                  <a:srgbClr val="006161"/>
                </a:solidFill>
                <a:latin typeface="Lucida Console" panose="020B0609040504020204" pitchFamily="49" charset="0"/>
              </a:rPr>
              <a:t>System.Convert</a:t>
            </a:r>
            <a:r>
              <a:rPr lang="en-US" sz="1800" dirty="0">
                <a:solidFill>
                  <a:srgbClr val="696969"/>
                </a:solidFill>
                <a:latin typeface="Lucida Console" panose="020B0609040504020204" pitchFamily="49" charset="0"/>
              </a:rPr>
              <a:t>]::</a:t>
            </a:r>
            <a:r>
              <a:rPr lang="en-US" sz="1800" dirty="0">
                <a:solidFill>
                  <a:prstClr val="black"/>
                </a:solidFill>
                <a:latin typeface="Lucida Console" panose="020B0609040504020204" pitchFamily="49" charset="0"/>
              </a:rPr>
              <a:t>FromBase64String(</a:t>
            </a:r>
            <a:r>
              <a:rPr lang="en-US" sz="1800" dirty="0">
                <a:solidFill>
                  <a:srgbClr val="A82D00"/>
                </a:solidFill>
                <a:latin typeface="Lucida Console" panose="020B0609040504020204" pitchFamily="49" charset="0"/>
              </a:rPr>
              <a:t>$EncodedCommand1</a:t>
            </a:r>
            <a:r>
              <a:rPr lang="en-US" sz="1800" dirty="0">
                <a:solidFill>
                  <a:prstClr val="black"/>
                </a:solidFill>
                <a:latin typeface="Lucida Console" panose="020B0609040504020204" pitchFamily="49" charset="0"/>
              </a:rPr>
              <a:t>)</a:t>
            </a:r>
          </a:p>
          <a:p>
            <a:pPr marL="0" indent="0">
              <a:buNone/>
            </a:pPr>
            <a:r>
              <a:rPr lang="en-US" sz="1800" dirty="0">
                <a:solidFill>
                  <a:srgbClr val="A82D00"/>
                </a:solidFill>
                <a:latin typeface="Lucida Console" panose="020B0609040504020204" pitchFamily="49" charset="0"/>
              </a:rPr>
              <a:t>$</a:t>
            </a:r>
            <a:r>
              <a:rPr lang="en-US" sz="1800" dirty="0" err="1">
                <a:solidFill>
                  <a:srgbClr val="A82D00"/>
                </a:solidFill>
                <a:latin typeface="Lucida Console" panose="020B0609040504020204" pitchFamily="49" charset="0"/>
              </a:rPr>
              <a:t>decodedCommand</a:t>
            </a:r>
            <a:r>
              <a:rPr lang="en-US" sz="1800" dirty="0">
                <a:solidFill>
                  <a:prstClr val="black"/>
                </a:solidFill>
                <a:latin typeface="Lucida Console" panose="020B0609040504020204" pitchFamily="49" charset="0"/>
              </a:rPr>
              <a:t> </a:t>
            </a:r>
            <a:r>
              <a:rPr lang="en-US" sz="1800" dirty="0">
                <a:solidFill>
                  <a:srgbClr val="696969"/>
                </a:solidFill>
                <a:latin typeface="Lucida Console" panose="020B0609040504020204" pitchFamily="49" charset="0"/>
              </a:rPr>
              <a:t>=</a:t>
            </a:r>
            <a:r>
              <a:rPr lang="en-US" sz="1800" dirty="0">
                <a:solidFill>
                  <a:prstClr val="black"/>
                </a:solidFill>
                <a:latin typeface="Lucida Console" panose="020B0609040504020204" pitchFamily="49" charset="0"/>
              </a:rPr>
              <a:t> </a:t>
            </a:r>
            <a:r>
              <a:rPr lang="en-US" sz="1800" dirty="0">
                <a:solidFill>
                  <a:srgbClr val="696969"/>
                </a:solidFill>
                <a:latin typeface="Lucida Console" panose="020B0609040504020204" pitchFamily="49" charset="0"/>
              </a:rPr>
              <a:t>[</a:t>
            </a:r>
            <a:r>
              <a:rPr lang="en-US" sz="1800" dirty="0" err="1">
                <a:solidFill>
                  <a:srgbClr val="006161"/>
                </a:solidFill>
                <a:latin typeface="Lucida Console" panose="020B0609040504020204" pitchFamily="49" charset="0"/>
              </a:rPr>
              <a:t>System.Text.Encoding</a:t>
            </a:r>
            <a:r>
              <a:rPr lang="en-US" sz="1800" dirty="0">
                <a:solidFill>
                  <a:srgbClr val="696969"/>
                </a:solidFill>
                <a:latin typeface="Lucida Console" panose="020B0609040504020204" pitchFamily="49" charset="0"/>
              </a:rPr>
              <a:t>]::</a:t>
            </a:r>
            <a:r>
              <a:rPr lang="en-US" sz="1800" dirty="0" err="1">
                <a:solidFill>
                  <a:prstClr val="black"/>
                </a:solidFill>
                <a:latin typeface="Lucida Console" panose="020B0609040504020204" pitchFamily="49" charset="0"/>
              </a:rPr>
              <a:t>Unicode</a:t>
            </a:r>
            <a:r>
              <a:rPr lang="en-US" sz="1800" dirty="0" err="1">
                <a:solidFill>
                  <a:srgbClr val="696969"/>
                </a:solidFill>
                <a:latin typeface="Lucida Console" panose="020B0609040504020204" pitchFamily="49" charset="0"/>
              </a:rPr>
              <a:t>.</a:t>
            </a:r>
            <a:r>
              <a:rPr lang="en-US" sz="1800" dirty="0" err="1">
                <a:solidFill>
                  <a:prstClr val="black"/>
                </a:solidFill>
                <a:latin typeface="Lucida Console" panose="020B0609040504020204" pitchFamily="49" charset="0"/>
              </a:rPr>
              <a:t>GetString</a:t>
            </a:r>
            <a:r>
              <a:rPr lang="en-US" sz="1800" dirty="0">
                <a:solidFill>
                  <a:prstClr val="black"/>
                </a:solidFill>
                <a:latin typeface="Lucida Console" panose="020B0609040504020204" pitchFamily="49" charset="0"/>
              </a:rPr>
              <a:t>(</a:t>
            </a:r>
            <a:r>
              <a:rPr lang="en-US" sz="1800" dirty="0">
                <a:solidFill>
                  <a:srgbClr val="A82D00"/>
                </a:solidFill>
                <a:latin typeface="Lucida Console" panose="020B0609040504020204" pitchFamily="49" charset="0"/>
              </a:rPr>
              <a:t>$</a:t>
            </a:r>
            <a:r>
              <a:rPr lang="en-US" sz="1800" dirty="0" err="1">
                <a:solidFill>
                  <a:srgbClr val="A82D00"/>
                </a:solidFill>
                <a:latin typeface="Lucida Console" panose="020B0609040504020204" pitchFamily="49" charset="0"/>
              </a:rPr>
              <a:t>commandBytes</a:t>
            </a:r>
            <a:r>
              <a:rPr lang="en-US" sz="1800" dirty="0">
                <a:solidFill>
                  <a:prstClr val="black"/>
                </a:solidFill>
                <a:latin typeface="Lucida Console" panose="020B0609040504020204" pitchFamily="49" charset="0"/>
              </a:rPr>
              <a:t>) </a:t>
            </a:r>
          </a:p>
          <a:p>
            <a:pPr lvl="1"/>
            <a:endParaRPr lang="en-US" dirty="0"/>
          </a:p>
          <a:p>
            <a:r>
              <a:rPr lang="en-US" dirty="0"/>
              <a:t>Enable PowerShell Transcript logging</a:t>
            </a:r>
          </a:p>
          <a:p>
            <a:pPr lvl="2"/>
            <a:r>
              <a:rPr lang="en-US" i="1" dirty="0"/>
              <a:t>Administrative Templates\Windows Components\Windows </a:t>
            </a:r>
            <a:r>
              <a:rPr lang="en-US" i="1" dirty="0" err="1"/>
              <a:t>Powershell</a:t>
            </a:r>
            <a:r>
              <a:rPr lang="en-US" i="1" dirty="0"/>
              <a:t>\Turn on PowerShell Transcription</a:t>
            </a:r>
          </a:p>
        </p:txBody>
      </p:sp>
    </p:spTree>
    <p:extLst>
      <p:ext uri="{BB962C8B-B14F-4D97-AF65-F5344CB8AC3E}">
        <p14:creationId xmlns:p14="http://schemas.microsoft.com/office/powerpoint/2010/main" val="2808131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17A04F-8F65-4A17-9E7C-C290667BAD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Windows Defender Application Control in a managed environment (MEMCM) -Results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9CB239-0E5B-4D5E-BC24-856CB4C72A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160590"/>
            <a:ext cx="10715829" cy="3880773"/>
          </a:xfrm>
        </p:spPr>
        <p:txBody>
          <a:bodyPr/>
          <a:lstStyle/>
          <a:p>
            <a:r>
              <a:rPr lang="en-US" dirty="0"/>
              <a:t>4 Scripts</a:t>
            </a:r>
          </a:p>
          <a:p>
            <a:pPr marL="799963" lvl="1" indent="-342900">
              <a:buFont typeface="+mj-lt"/>
              <a:buAutoNum type="arabicPeriod"/>
            </a:pPr>
            <a:r>
              <a:rPr lang="en-US" i="1" dirty="0"/>
              <a:t>Configure </a:t>
            </a:r>
            <a:r>
              <a:rPr lang="en-US" i="1" dirty="0" err="1"/>
              <a:t>Applocker</a:t>
            </a:r>
            <a:r>
              <a:rPr lang="en-US" i="1" dirty="0"/>
              <a:t> &amp; Managed installer rules for </a:t>
            </a:r>
            <a:r>
              <a:rPr lang="en-US" i="1" dirty="0" err="1"/>
              <a:t>CCMExec</a:t>
            </a:r>
            <a:r>
              <a:rPr lang="en-US" i="1" dirty="0"/>
              <a:t> &amp; </a:t>
            </a:r>
            <a:r>
              <a:rPr lang="en-US" i="1" dirty="0" err="1"/>
              <a:t>CCMSetup</a:t>
            </a:r>
            <a:endParaRPr lang="en-US" i="1" dirty="0"/>
          </a:p>
          <a:p>
            <a:pPr marL="799963" lvl="1" indent="-342900">
              <a:buFont typeface="+mj-lt"/>
              <a:buAutoNum type="arabicPeriod"/>
            </a:pPr>
            <a:r>
              <a:rPr lang="en-US" i="1" dirty="0"/>
              <a:t>Create Hash rules for MEMCM Client &amp; Dependencies &amp; Output to CCMFiles.XML</a:t>
            </a:r>
          </a:p>
          <a:p>
            <a:pPr marL="799963" lvl="1" indent="-342900">
              <a:buFont typeface="+mj-lt"/>
              <a:buAutoNum type="arabicPeriod"/>
            </a:pPr>
            <a:r>
              <a:rPr lang="en-US" i="1" dirty="0"/>
              <a:t>Convert CCMFiles.XML to WDAC Policy XML name SCCMPolicy.xml</a:t>
            </a:r>
          </a:p>
          <a:p>
            <a:pPr marL="799963" lvl="1" indent="-342900">
              <a:buFont typeface="+mj-lt"/>
              <a:buAutoNum type="arabicPeriod"/>
            </a:pPr>
            <a:r>
              <a:rPr lang="en-US" i="1" dirty="0"/>
              <a:t>Merge different WDAC Policy XML’s</a:t>
            </a:r>
          </a:p>
          <a:p>
            <a:pPr marL="1199893" lvl="2" indent="-342900">
              <a:buFont typeface="+mj-lt"/>
              <a:buAutoNum type="arabicPeriod"/>
            </a:pPr>
            <a:r>
              <a:rPr lang="en-US" i="1" dirty="0" err="1"/>
              <a:t>DefaultWindows</a:t>
            </a:r>
            <a:r>
              <a:rPr lang="en-US" i="1" dirty="0"/>
              <a:t> Policy (C:\Windows\Schemas\</a:t>
            </a:r>
            <a:r>
              <a:rPr lang="en-US" i="1" dirty="0" err="1"/>
              <a:t>codeintegrity</a:t>
            </a:r>
            <a:r>
              <a:rPr lang="en-US" i="1" dirty="0"/>
              <a:t>\</a:t>
            </a:r>
            <a:r>
              <a:rPr lang="en-US" i="1" dirty="0" err="1"/>
              <a:t>ExamplePolicies</a:t>
            </a:r>
            <a:r>
              <a:rPr lang="en-US" i="1" dirty="0"/>
              <a:t>\</a:t>
            </a:r>
            <a:r>
              <a:rPr lang="en-US" i="1" dirty="0" err="1"/>
              <a:t>DefaultWindows</a:t>
            </a:r>
            <a:r>
              <a:rPr lang="en-US" i="1" dirty="0"/>
              <a:t>*</a:t>
            </a:r>
          </a:p>
          <a:p>
            <a:pPr marL="1199893" lvl="2" indent="-342900">
              <a:buFont typeface="+mj-lt"/>
              <a:buAutoNum type="arabicPeriod"/>
            </a:pPr>
            <a:r>
              <a:rPr lang="en-US" i="1" dirty="0"/>
              <a:t>SCCMPolicy.XML</a:t>
            </a:r>
          </a:p>
          <a:p>
            <a:pPr marL="1199893" lvl="2" indent="-342900">
              <a:buFont typeface="+mj-lt"/>
              <a:buAutoNum type="arabicPeriod"/>
            </a:pPr>
            <a:r>
              <a:rPr lang="en-US" i="1" dirty="0"/>
              <a:t>Codeintegrity</a:t>
            </a:r>
            <a:r>
              <a:rPr lang="en-US" i="1"/>
              <a:t>_*.xml C:\Windows\CCM\DeviceGuard</a:t>
            </a:r>
            <a:endParaRPr lang="en-US" i="1" dirty="0"/>
          </a:p>
          <a:p>
            <a:pPr marL="799963" lvl="1" indent="-342900">
              <a:buFont typeface="+mj-lt"/>
              <a:buAutoNum type="arabicPeriod"/>
            </a:pPr>
            <a:r>
              <a:rPr lang="en-US" i="1" dirty="0"/>
              <a:t>Convert policy to binary and apply</a:t>
            </a:r>
          </a:p>
          <a:p>
            <a:pPr marL="799963" lvl="1" indent="-342900">
              <a:buFont typeface="+mj-lt"/>
              <a:buAutoNum type="arabicPeriod"/>
            </a:pPr>
            <a:endParaRPr lang="en-US" i="1" dirty="0"/>
          </a:p>
          <a:p>
            <a:pPr marL="799963" lvl="1" indent="-342900">
              <a:buFont typeface="+mj-lt"/>
              <a:buAutoNum type="arabicPeriod"/>
            </a:pP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2765501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45F5F6-980E-429D-B671-C10FF62EB5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WDAC Managed installers</a:t>
            </a:r>
            <a:br>
              <a:rPr lang="en-US" dirty="0"/>
            </a:br>
            <a:r>
              <a:rPr lang="en-US" dirty="0"/>
              <a:t>Fun with </a:t>
            </a:r>
            <a:r>
              <a:rPr lang="en-US" strike="sngStrike" dirty="0"/>
              <a:t>flags</a:t>
            </a:r>
            <a:r>
              <a:rPr lang="en-US" dirty="0"/>
              <a:t> Extended Attributes</a:t>
            </a:r>
            <a:endParaRPr lang="en-US" strike="sngStrike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08D3FB68-2071-4CCD-8278-9159C80BCDB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16552440"/>
              </p:ext>
            </p:extLst>
          </p:nvPr>
        </p:nvGraphicFramePr>
        <p:xfrm>
          <a:off x="677335" y="2160590"/>
          <a:ext cx="8596668" cy="388077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35169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45F5F6-980E-429D-B671-C10FF62EB5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WDAC Managed installers</a:t>
            </a:r>
            <a:br>
              <a:rPr lang="en-US" dirty="0"/>
            </a:br>
            <a:r>
              <a:rPr lang="en-US" sz="3200" dirty="0"/>
              <a:t>Nitty gritty details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294770-8E61-4C1F-AF2E-15DC894A59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NTFS Extended attributes</a:t>
            </a:r>
          </a:p>
          <a:p>
            <a:r>
              <a:rPr lang="en-US" dirty="0" err="1">
                <a:hlinkClick r:id="rId3"/>
              </a:rPr>
              <a:t>EAQuery</a:t>
            </a:r>
            <a:r>
              <a:rPr lang="en-US" dirty="0"/>
              <a:t> by Joakim </a:t>
            </a:r>
            <a:r>
              <a:rPr lang="en-US" dirty="0" err="1"/>
              <a:t>Schicht</a:t>
            </a:r>
            <a:r>
              <a:rPr lang="en-US" dirty="0"/>
              <a:t> from Norway</a:t>
            </a:r>
          </a:p>
          <a:p>
            <a:r>
              <a:rPr lang="en-US" dirty="0"/>
              <a:t>$</a:t>
            </a:r>
            <a:r>
              <a:rPr lang="en-US" dirty="0" err="1"/>
              <a:t>Kernel.Smartlocker.Originclaim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1690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45F5F6-980E-429D-B671-C10FF62EB5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WDAC Managed installers</a:t>
            </a:r>
            <a:br>
              <a:rPr lang="en-US" dirty="0"/>
            </a:br>
            <a:r>
              <a:rPr lang="en-US" sz="3200" dirty="0"/>
              <a:t>Gotcha’s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294770-8E61-4C1F-AF2E-15DC894A59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Only works for applications installed after a client received a WDAC MI policy</a:t>
            </a:r>
          </a:p>
          <a:p>
            <a:r>
              <a:rPr lang="en-US" dirty="0"/>
              <a:t>Can’t be used for executables a user can use to write files to disk</a:t>
            </a:r>
          </a:p>
          <a:p>
            <a:r>
              <a:rPr lang="en-US" dirty="0"/>
              <a:t>Only works for Installers that don’t break the process tree</a:t>
            </a:r>
          </a:p>
          <a:p>
            <a:pPr lvl="1"/>
            <a:r>
              <a:rPr lang="en-US" dirty="0"/>
              <a:t>This eliminates the Install Package &amp; Install Application options in a TS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5031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24BE0D-9114-444A-AAA3-4B76C5EFBE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Security Catalogs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56BF2EF0-8C03-44E3-AD67-2FDE2D33427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51932317"/>
              </p:ext>
            </p:extLst>
          </p:nvPr>
        </p:nvGraphicFramePr>
        <p:xfrm>
          <a:off x="677335" y="2160590"/>
          <a:ext cx="8596668" cy="388077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779148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17A04F-8F65-4A17-9E7C-C290667BAD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Windows Defender Application Control in a managed environment (Intune)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9CB239-0E5B-4D5E-BC24-856CB4C72A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 Current UI Reboots devices (Both Device Configuration Profiles &amp; EP Node)</a:t>
            </a:r>
          </a:p>
          <a:p>
            <a:pPr lvl="1"/>
            <a:r>
              <a:rPr lang="en-US" dirty="0">
                <a:hlinkClick r:id="rId2"/>
              </a:rPr>
              <a:t>https://microsoftintune.uservoice.com/forums/291681-ideas/suggestions/38387167-applying-wdac-windows-defender-application-contro</a:t>
            </a:r>
            <a:r>
              <a:rPr lang="en-US" dirty="0"/>
              <a:t> </a:t>
            </a:r>
          </a:p>
          <a:p>
            <a:r>
              <a:rPr lang="en-US" dirty="0"/>
              <a:t>Use OMA Uri</a:t>
            </a:r>
          </a:p>
          <a:p>
            <a:pPr lvl="1"/>
            <a:r>
              <a:rPr lang="en-US" sz="1200" b="1" i="0" dirty="0">
                <a:solidFill>
                  <a:srgbClr val="3A3A3A"/>
                </a:solidFill>
                <a:effectLst/>
                <a:latin typeface="Open Sans" panose="020B0606030504020204" pitchFamily="34" charset="0"/>
              </a:rPr>
              <a:t>./Vendor/MSFT/</a:t>
            </a:r>
            <a:r>
              <a:rPr lang="en-US" sz="1200" b="1" i="0" dirty="0" err="1">
                <a:solidFill>
                  <a:srgbClr val="3A3A3A"/>
                </a:solidFill>
                <a:effectLst/>
                <a:latin typeface="Open Sans" panose="020B0606030504020204" pitchFamily="34" charset="0"/>
              </a:rPr>
              <a:t>ApplicationControl</a:t>
            </a:r>
            <a:r>
              <a:rPr lang="en-US" sz="1200" b="1" i="0" dirty="0">
                <a:solidFill>
                  <a:srgbClr val="3A3A3A"/>
                </a:solidFill>
                <a:effectLst/>
                <a:latin typeface="Open Sans" panose="020B0606030504020204" pitchFamily="34" charset="0"/>
              </a:rPr>
              <a:t>/Policies</a:t>
            </a:r>
            <a:r>
              <a:rPr lang="en-US" sz="1200" b="1" i="1" dirty="0">
                <a:solidFill>
                  <a:srgbClr val="3A3A3A"/>
                </a:solidFill>
                <a:effectLst/>
                <a:latin typeface="Open Sans" panose="020B0606030504020204" pitchFamily="34" charset="0"/>
              </a:rPr>
              <a:t>/</a:t>
            </a:r>
            <a:r>
              <a:rPr lang="en-US" sz="1200" b="1" i="1" dirty="0" err="1">
                <a:solidFill>
                  <a:srgbClr val="3A3A3A"/>
                </a:solidFill>
                <a:effectLst/>
                <a:latin typeface="Open Sans" panose="020B0606030504020204" pitchFamily="34" charset="0"/>
              </a:rPr>
              <a:t>MYPolicyID</a:t>
            </a:r>
            <a:r>
              <a:rPr lang="en-US" sz="1200" b="1" i="1" dirty="0">
                <a:solidFill>
                  <a:srgbClr val="3A3A3A"/>
                </a:solidFill>
                <a:effectLst/>
                <a:latin typeface="Open Sans" panose="020B0606030504020204" pitchFamily="34" charset="0"/>
              </a:rPr>
              <a:t>/</a:t>
            </a:r>
            <a:r>
              <a:rPr lang="en-US" sz="1200" b="1" i="0" dirty="0">
                <a:solidFill>
                  <a:srgbClr val="3A3A3A"/>
                </a:solidFill>
                <a:effectLst/>
                <a:latin typeface="Open Sans" panose="020B0606030504020204" pitchFamily="34" charset="0"/>
              </a:rPr>
              <a:t>Policy</a:t>
            </a:r>
            <a:r>
              <a:rPr lang="en-US" sz="1200" b="0" i="0" dirty="0">
                <a:solidFill>
                  <a:srgbClr val="3A3A3A"/>
                </a:solidFill>
                <a:effectLst/>
                <a:latin typeface="Open Sans" panose="020B0606030504020204" pitchFamily="34" charset="0"/>
              </a:rPr>
              <a:t>.</a:t>
            </a:r>
            <a:endParaRPr lang="en-US" sz="1200" dirty="0"/>
          </a:p>
          <a:p>
            <a:r>
              <a:rPr lang="en-US" dirty="0"/>
              <a:t>Use script to Define </a:t>
            </a:r>
            <a:r>
              <a:rPr lang="en-US" dirty="0" err="1"/>
              <a:t>Applocker</a:t>
            </a:r>
            <a:r>
              <a:rPr lang="en-US" dirty="0"/>
              <a:t> MI Policy</a:t>
            </a:r>
          </a:p>
          <a:p>
            <a:pPr lvl="1"/>
            <a:r>
              <a:rPr lang="en-US" dirty="0"/>
              <a:t>The </a:t>
            </a:r>
            <a:r>
              <a:rPr lang="en-US" dirty="0" err="1"/>
              <a:t>Applocker</a:t>
            </a:r>
            <a:r>
              <a:rPr lang="en-US" dirty="0"/>
              <a:t> CSP doesn’t support Managed Installer rules</a:t>
            </a:r>
          </a:p>
          <a:p>
            <a:r>
              <a:rPr lang="en-US" dirty="0"/>
              <a:t>Use Script to deploy Catalog files</a:t>
            </a:r>
          </a:p>
        </p:txBody>
      </p:sp>
      <p:pic>
        <p:nvPicPr>
          <p:cNvPr id="5" name="Graphic 4" descr="Warning with solid fill">
            <a:extLst>
              <a:ext uri="{FF2B5EF4-FFF2-40B4-BE49-F238E27FC236}">
                <a16:creationId xmlns:a16="http://schemas.microsoft.com/office/drawing/2014/main" id="{04880585-DCEF-4686-93C1-65F3B81E622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65468" y="2160590"/>
            <a:ext cx="360528" cy="360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8513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517253-ECD4-4BCF-B95C-06C8B461F7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Application Control - Getting started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F98EA9-DB56-41FF-A1FA-47859C5B99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Audit first / Audit now</a:t>
            </a:r>
          </a:p>
          <a:p>
            <a:r>
              <a:rPr lang="en-US" dirty="0"/>
              <a:t>Good initial candidates</a:t>
            </a:r>
          </a:p>
          <a:p>
            <a:pPr lvl="1"/>
            <a:r>
              <a:rPr lang="en-US" dirty="0"/>
              <a:t>Servers: Active Directory, PKI, MEMCM</a:t>
            </a:r>
          </a:p>
          <a:p>
            <a:pPr lvl="2"/>
            <a:r>
              <a:rPr lang="en-US" dirty="0"/>
              <a:t>Excessive / Confusing </a:t>
            </a:r>
            <a:r>
              <a:rPr lang="en-US" err="1"/>
              <a:t>Applocker</a:t>
            </a:r>
            <a:r>
              <a:rPr lang="en-US"/>
              <a:t> logs</a:t>
            </a:r>
            <a:endParaRPr lang="en-US" dirty="0"/>
          </a:p>
          <a:p>
            <a:pPr lvl="1"/>
            <a:r>
              <a:rPr lang="en-US" dirty="0"/>
              <a:t>Workstations</a:t>
            </a:r>
          </a:p>
          <a:p>
            <a:pPr lvl="2"/>
            <a:r>
              <a:rPr lang="en-US" dirty="0"/>
              <a:t>Find department/group of devices with Well-Known, Well-Understood workloads</a:t>
            </a:r>
          </a:p>
          <a:p>
            <a:pPr lvl="2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3210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986510-CCE3-4B1B-AD22-B3CDCA0403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Takeaways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755985-7A34-48DD-A9A3-00D4CFE7A6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Start today*</a:t>
            </a:r>
          </a:p>
          <a:p>
            <a:pPr lvl="1"/>
            <a:r>
              <a:rPr lang="en-US" dirty="0"/>
              <a:t>It’ll give you a bunch of info</a:t>
            </a:r>
          </a:p>
          <a:p>
            <a:pPr lvl="1"/>
            <a:r>
              <a:rPr lang="en-US" dirty="0"/>
              <a:t>It’ll create a number of Extended Attributes you benefit from down the line</a:t>
            </a:r>
          </a:p>
          <a:p>
            <a:pPr lvl="1"/>
            <a:r>
              <a:rPr lang="en-US" dirty="0"/>
              <a:t>*If you use SEP, run some tests first</a:t>
            </a:r>
          </a:p>
          <a:p>
            <a:pPr lvl="2"/>
            <a:r>
              <a:rPr lang="en-US" dirty="0"/>
              <a:t>The </a:t>
            </a:r>
            <a:r>
              <a:rPr lang="en-US" dirty="0" err="1"/>
              <a:t>Applocker</a:t>
            </a:r>
            <a:r>
              <a:rPr lang="en-US" dirty="0"/>
              <a:t> Filter Driver and SEP can conflict making devices ultra-slow</a:t>
            </a:r>
          </a:p>
        </p:txBody>
      </p:sp>
    </p:spTree>
    <p:extLst>
      <p:ext uri="{BB962C8B-B14F-4D97-AF65-F5344CB8AC3E}">
        <p14:creationId xmlns:p14="http://schemas.microsoft.com/office/powerpoint/2010/main" val="3326178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9CF9C4-AD98-4D61-A01C-FBD60757AC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Training Offer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027B3C-9DBE-4BC5-90BF-42C55AF395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8 * 2 hour sessions covering WDAC in a managed environment</a:t>
            </a:r>
          </a:p>
          <a:p>
            <a:pPr lvl="1"/>
            <a:r>
              <a:rPr lang="en-US" dirty="0"/>
              <a:t>Build a WDAC policy you can enforce for Information workers</a:t>
            </a:r>
          </a:p>
          <a:p>
            <a:pPr lvl="1"/>
            <a:r>
              <a:rPr lang="en-US" dirty="0"/>
              <a:t>Build a WDAC policy you can enforce on Domain Controller &amp; SCCM Servers</a:t>
            </a:r>
          </a:p>
          <a:p>
            <a:r>
              <a:rPr lang="en-US" dirty="0"/>
              <a:t>To be held in 4 consecutive weeks starting early November</a:t>
            </a:r>
          </a:p>
          <a:p>
            <a:r>
              <a:rPr lang="en-US" dirty="0"/>
              <a:t>Time Zone slot that allows across the world participation (Evening in Belgium)</a:t>
            </a:r>
          </a:p>
          <a:p>
            <a:pPr lvl="1"/>
            <a:r>
              <a:rPr lang="en-US" dirty="0"/>
              <a:t>Probably 10Am-12Am Seattle time* (*assuming my </a:t>
            </a:r>
            <a:r>
              <a:rPr lang="en-US" dirty="0" err="1"/>
              <a:t>TimeZone</a:t>
            </a:r>
            <a:r>
              <a:rPr lang="en-US" dirty="0"/>
              <a:t> + DST math works out)</a:t>
            </a:r>
          </a:p>
          <a:p>
            <a:r>
              <a:rPr lang="en-US" dirty="0"/>
              <a:t>Remember code </a:t>
            </a:r>
            <a:r>
              <a:rPr lang="en-US" dirty="0">
                <a:solidFill>
                  <a:schemeClr val="accent4"/>
                </a:solidFill>
              </a:rPr>
              <a:t>NWScug1903</a:t>
            </a:r>
          </a:p>
          <a:p>
            <a:r>
              <a:rPr lang="en-US" dirty="0"/>
              <a:t>Express an interest by mailing </a:t>
            </a:r>
            <a:r>
              <a:rPr lang="en-US" dirty="0">
                <a:hlinkClick r:id="rId2"/>
              </a:rPr>
              <a:t>kim.oppalfens@oscc.be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38200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C1BC9CB8CC2524DBDE8BD903E0E50D8" ma:contentTypeVersion="2" ma:contentTypeDescription="Create a new document." ma:contentTypeScope="" ma:versionID="570779c66ff74aaa8a4683d012b078c9">
  <xsd:schema xmlns:xsd="http://www.w3.org/2001/XMLSchema" xmlns:xs="http://www.w3.org/2001/XMLSchema" xmlns:p="http://schemas.microsoft.com/office/2006/metadata/properties" xmlns:ns2="c62bd972-88a7-4ec6-9712-8dbc6777e576" targetNamespace="http://schemas.microsoft.com/office/2006/metadata/properties" ma:root="true" ma:fieldsID="7bc4481c2b9fc9dec1f95c282ea018bf" ns2:_="">
    <xsd:import namespace="c62bd972-88a7-4ec6-9712-8dbc6777e57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62bd972-88a7-4ec6-9712-8dbc6777e57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BDA8A7E-739E-410A-ABAB-6504E31FD5E7}">
  <ds:schemaRefs>
    <ds:schemaRef ds:uri="http://schemas.microsoft.com/office/2006/documentManagement/types"/>
    <ds:schemaRef ds:uri="http://purl.org/dc/dcmitype/"/>
    <ds:schemaRef ds:uri="http://purl.org/dc/terms/"/>
    <ds:schemaRef ds:uri="http://schemas.microsoft.com/office/infopath/2007/PartnerControls"/>
    <ds:schemaRef ds:uri="http://purl.org/dc/elements/1.1/"/>
    <ds:schemaRef ds:uri="http://schemas.openxmlformats.org/package/2006/metadata/core-properties"/>
    <ds:schemaRef ds:uri="c62bd972-88a7-4ec6-9712-8dbc6777e576"/>
    <ds:schemaRef ds:uri="http://schemas.microsoft.com/office/2006/metadata/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980914FE-5D5D-48D3-A7F0-7AEB1EFFB4A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62bd972-88a7-4ec6-9712-8dbc6777e57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03F22C5A-9C5E-4475-BD54-ED06BB8EA8A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279</TotalTime>
  <Words>731</Words>
  <Application>Microsoft Office PowerPoint</Application>
  <PresentationFormat>Widescreen</PresentationFormat>
  <Paragraphs>96</Paragraphs>
  <Slides>16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16</vt:i4>
      </vt:variant>
    </vt:vector>
  </HeadingPairs>
  <TitlesOfParts>
    <vt:vector size="28" baseType="lpstr">
      <vt:lpstr>Arial</vt:lpstr>
      <vt:lpstr>Calibri</vt:lpstr>
      <vt:lpstr>Calibri Light</vt:lpstr>
      <vt:lpstr>Lucida Console</vt:lpstr>
      <vt:lpstr>Open Sans</vt:lpstr>
      <vt:lpstr>Segoe UI</vt:lpstr>
      <vt:lpstr>Segoe UI Light</vt:lpstr>
      <vt:lpstr>Trebuchet MS</vt:lpstr>
      <vt:lpstr>Wingdings</vt:lpstr>
      <vt:lpstr>Wingdings 3</vt:lpstr>
      <vt:lpstr>office theme</vt:lpstr>
      <vt:lpstr>Facet</vt:lpstr>
      <vt:lpstr>Real World Use of Windows Defender Application Control</vt:lpstr>
      <vt:lpstr>Why WDAC Open vs closed devices</vt:lpstr>
      <vt:lpstr>Application approval list benefits</vt:lpstr>
      <vt:lpstr>Application Control</vt:lpstr>
      <vt:lpstr>Major WDAC Challenges</vt:lpstr>
      <vt:lpstr>Tips to move to enforcement as swiftly as possible</vt:lpstr>
      <vt:lpstr>WDAC in a managed environment (MEMCM Reverse Engineered) </vt:lpstr>
      <vt:lpstr>Windows Defender Application Control in a managed environment (MEMCM) -Results</vt:lpstr>
      <vt:lpstr>WDAC Managed installers Fun with flags Extended Attributes</vt:lpstr>
      <vt:lpstr>WDAC Managed installers Nitty gritty details</vt:lpstr>
      <vt:lpstr>WDAC Managed installers Gotcha’s</vt:lpstr>
      <vt:lpstr>Security Catalogs</vt:lpstr>
      <vt:lpstr>Windows Defender Application Control in a managed environment (Intune)</vt:lpstr>
      <vt:lpstr>Application Control - Getting started</vt:lpstr>
      <vt:lpstr>Key Takeaways</vt:lpstr>
      <vt:lpstr>Training Offer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Real World Use of Windows Defender Application Control</dc:title>
  <dc:creator>kim oppalfens</dc:creator>
  <cp:lastModifiedBy>kim oppalfens</cp:lastModifiedBy>
  <cp:revision>1</cp:revision>
  <dcterms:created xsi:type="dcterms:W3CDTF">2021-03-19T10:59:30Z</dcterms:created>
  <dcterms:modified xsi:type="dcterms:W3CDTF">2021-03-19T19:57:24Z</dcterms:modified>
</cp:coreProperties>
</file>