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24"/>
  </p:notesMasterIdLst>
  <p:sldIdLst>
    <p:sldId id="257" r:id="rId5"/>
    <p:sldId id="262" r:id="rId6"/>
    <p:sldId id="264" r:id="rId7"/>
    <p:sldId id="273" r:id="rId8"/>
    <p:sldId id="274" r:id="rId9"/>
    <p:sldId id="275" r:id="rId10"/>
    <p:sldId id="276" r:id="rId11"/>
    <p:sldId id="277" r:id="rId12"/>
    <p:sldId id="279" r:id="rId13"/>
    <p:sldId id="266" r:id="rId14"/>
    <p:sldId id="278" r:id="rId15"/>
    <p:sldId id="265" r:id="rId16"/>
    <p:sldId id="268" r:id="rId17"/>
    <p:sldId id="267" r:id="rId18"/>
    <p:sldId id="263" r:id="rId19"/>
    <p:sldId id="269" r:id="rId20"/>
    <p:sldId id="272" r:id="rId21"/>
    <p:sldId id="270"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D4B6A-D362-4994-9566-FFA9697FC4E4}" v="1905" dt="2020-05-15T01:46:58.881"/>
    <p1510:client id="{5448B6D4-E511-4405-B48E-3E6A149613F3}" v="585" dt="2020-05-15T02:30:40.647"/>
    <p1510:client id="{BE8F223A-6D5F-4A62-9519-5E84BA3C634E}" v="1884" dt="2020-05-15T04:06:03.0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558" autoAdjust="0"/>
  </p:normalViewPr>
  <p:slideViewPr>
    <p:cSldViewPr snapToGrid="0">
      <p:cViewPr varScale="1">
        <p:scale>
          <a:sx n="94" d="100"/>
          <a:sy n="94" d="100"/>
        </p:scale>
        <p:origin x="12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F97377-A11B-473B-B41B-293ACD92354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8E66121-5DC0-45F4-91BD-9C8DFC5E11A2}">
      <dgm:prSet/>
      <dgm:spPr/>
      <dgm:t>
        <a:bodyPr/>
        <a:lstStyle/>
        <a:p>
          <a:pPr>
            <a:lnSpc>
              <a:spcPct val="100000"/>
            </a:lnSpc>
          </a:pPr>
          <a:r>
            <a:rPr lang="en-US"/>
            <a:t>Goals</a:t>
          </a:r>
        </a:p>
      </dgm:t>
    </dgm:pt>
    <dgm:pt modelId="{CCE9AE80-5B10-49A8-BB71-C76B3E38C78E}" type="parTrans" cxnId="{9CABEC80-F5C8-4F76-A3B0-3AD21D4A8283}">
      <dgm:prSet/>
      <dgm:spPr/>
      <dgm:t>
        <a:bodyPr/>
        <a:lstStyle/>
        <a:p>
          <a:endParaRPr lang="en-US"/>
        </a:p>
      </dgm:t>
    </dgm:pt>
    <dgm:pt modelId="{D4DF6D35-4F7A-481E-B656-5B094E8F5FE5}" type="sibTrans" cxnId="{9CABEC80-F5C8-4F76-A3B0-3AD21D4A8283}">
      <dgm:prSet/>
      <dgm:spPr/>
      <dgm:t>
        <a:bodyPr/>
        <a:lstStyle/>
        <a:p>
          <a:endParaRPr lang="en-US"/>
        </a:p>
      </dgm:t>
    </dgm:pt>
    <dgm:pt modelId="{6F9D5BE9-5BB6-4AD4-B8CF-04AF5550CB30}">
      <dgm:prSet/>
      <dgm:spPr/>
      <dgm:t>
        <a:bodyPr/>
        <a:lstStyle/>
        <a:p>
          <a:pPr>
            <a:lnSpc>
              <a:spcPct val="100000"/>
            </a:lnSpc>
          </a:pPr>
          <a:r>
            <a:rPr lang="en-US"/>
            <a:t>Install Script</a:t>
          </a:r>
        </a:p>
      </dgm:t>
    </dgm:pt>
    <dgm:pt modelId="{EED0F31F-939D-46E7-A145-FF805F68ADCE}" type="parTrans" cxnId="{312DB403-050D-4073-8BC1-1A6519128CB8}">
      <dgm:prSet/>
      <dgm:spPr/>
      <dgm:t>
        <a:bodyPr/>
        <a:lstStyle/>
        <a:p>
          <a:endParaRPr lang="en-US"/>
        </a:p>
      </dgm:t>
    </dgm:pt>
    <dgm:pt modelId="{AFE5C4EF-5D7A-4ADD-B6FB-F38CF93FAA9F}" type="sibTrans" cxnId="{312DB403-050D-4073-8BC1-1A6519128CB8}">
      <dgm:prSet/>
      <dgm:spPr/>
      <dgm:t>
        <a:bodyPr/>
        <a:lstStyle/>
        <a:p>
          <a:endParaRPr lang="en-US"/>
        </a:p>
      </dgm:t>
    </dgm:pt>
    <dgm:pt modelId="{1651AABE-ED97-479F-8EE4-D3518DC179B6}">
      <dgm:prSet/>
      <dgm:spPr/>
      <dgm:t>
        <a:bodyPr/>
        <a:lstStyle/>
        <a:p>
          <a:pPr>
            <a:lnSpc>
              <a:spcPct val="100000"/>
            </a:lnSpc>
          </a:pPr>
          <a:r>
            <a:rPr lang="en-US"/>
            <a:t>Applications</a:t>
          </a:r>
        </a:p>
      </dgm:t>
    </dgm:pt>
    <dgm:pt modelId="{00F4C329-2F79-40F0-A293-3B973F9A28C9}" type="parTrans" cxnId="{6E38174D-0D4A-4912-A3A7-88E78A5963E3}">
      <dgm:prSet/>
      <dgm:spPr/>
      <dgm:t>
        <a:bodyPr/>
        <a:lstStyle/>
        <a:p>
          <a:endParaRPr lang="en-US"/>
        </a:p>
      </dgm:t>
    </dgm:pt>
    <dgm:pt modelId="{2C51A331-344F-42F4-B2FC-49970256B32D}" type="sibTrans" cxnId="{6E38174D-0D4A-4912-A3A7-88E78A5963E3}">
      <dgm:prSet/>
      <dgm:spPr/>
      <dgm:t>
        <a:bodyPr/>
        <a:lstStyle/>
        <a:p>
          <a:endParaRPr lang="en-US"/>
        </a:p>
      </dgm:t>
    </dgm:pt>
    <dgm:pt modelId="{C6EBEAFB-7A02-45BA-BC67-CAB6238F0B49}">
      <dgm:prSet/>
      <dgm:spPr/>
      <dgm:t>
        <a:bodyPr/>
        <a:lstStyle/>
        <a:p>
          <a:pPr>
            <a:lnSpc>
              <a:spcPct val="100000"/>
            </a:lnSpc>
          </a:pPr>
          <a:r>
            <a:rPr lang="en-US"/>
            <a:t>Deployments</a:t>
          </a:r>
        </a:p>
      </dgm:t>
    </dgm:pt>
    <dgm:pt modelId="{44556814-EECB-4DFB-99CA-77E1E6794CCF}" type="parTrans" cxnId="{AD4ED5DA-DB9A-4637-B401-6241396F3397}">
      <dgm:prSet/>
      <dgm:spPr/>
      <dgm:t>
        <a:bodyPr/>
        <a:lstStyle/>
        <a:p>
          <a:endParaRPr lang="en-US"/>
        </a:p>
      </dgm:t>
    </dgm:pt>
    <dgm:pt modelId="{B8F02D17-7F78-4EEF-8F11-41D591DCB382}" type="sibTrans" cxnId="{AD4ED5DA-DB9A-4637-B401-6241396F3397}">
      <dgm:prSet/>
      <dgm:spPr/>
      <dgm:t>
        <a:bodyPr/>
        <a:lstStyle/>
        <a:p>
          <a:endParaRPr lang="en-US"/>
        </a:p>
      </dgm:t>
    </dgm:pt>
    <dgm:pt modelId="{5EF013A2-AD43-4661-AE55-290490163C9D}">
      <dgm:prSet/>
      <dgm:spPr/>
      <dgm:t>
        <a:bodyPr/>
        <a:lstStyle/>
        <a:p>
          <a:pPr>
            <a:lnSpc>
              <a:spcPct val="100000"/>
            </a:lnSpc>
          </a:pPr>
          <a:r>
            <a:rPr lang="en-US"/>
            <a:t>Toast Notifications</a:t>
          </a:r>
        </a:p>
      </dgm:t>
    </dgm:pt>
    <dgm:pt modelId="{9F639508-CD02-46A7-A17C-7E04F006ADCC}" type="parTrans" cxnId="{93FB1346-AB2D-4096-B5F2-A9A4B96FBB7A}">
      <dgm:prSet/>
      <dgm:spPr/>
      <dgm:t>
        <a:bodyPr/>
        <a:lstStyle/>
        <a:p>
          <a:endParaRPr lang="en-US"/>
        </a:p>
      </dgm:t>
    </dgm:pt>
    <dgm:pt modelId="{9AFD0198-FCF7-484B-ACCB-0803A02439C3}" type="sibTrans" cxnId="{93FB1346-AB2D-4096-B5F2-A9A4B96FBB7A}">
      <dgm:prSet/>
      <dgm:spPr/>
      <dgm:t>
        <a:bodyPr/>
        <a:lstStyle/>
        <a:p>
          <a:endParaRPr lang="en-US"/>
        </a:p>
      </dgm:t>
    </dgm:pt>
    <dgm:pt modelId="{03837459-DCA0-4107-BE29-669724761974}" type="pres">
      <dgm:prSet presAssocID="{7CF97377-A11B-473B-B41B-293ACD923545}" presName="root" presStyleCnt="0">
        <dgm:presLayoutVars>
          <dgm:dir/>
          <dgm:resizeHandles val="exact"/>
        </dgm:presLayoutVars>
      </dgm:prSet>
      <dgm:spPr/>
    </dgm:pt>
    <dgm:pt modelId="{B1303D5F-BEED-4BDF-95F1-D1F458DE2CF5}" type="pres">
      <dgm:prSet presAssocID="{B8E66121-5DC0-45F4-91BD-9C8DFC5E11A2}" presName="compNode" presStyleCnt="0"/>
      <dgm:spPr/>
    </dgm:pt>
    <dgm:pt modelId="{8B4B51B0-3960-4A08-90B8-2F20A05D5B36}" type="pres">
      <dgm:prSet presAssocID="{B8E66121-5DC0-45F4-91BD-9C8DFC5E11A2}" presName="bgRect" presStyleLbl="bgShp" presStyleIdx="0" presStyleCnt="5"/>
      <dgm:spPr/>
    </dgm:pt>
    <dgm:pt modelId="{38EFAF3A-FE5B-4BAF-8859-A6DD5754CD2F}" type="pres">
      <dgm:prSet presAssocID="{B8E66121-5DC0-45F4-91BD-9C8DFC5E11A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st"/>
        </a:ext>
      </dgm:extLst>
    </dgm:pt>
    <dgm:pt modelId="{B24484C2-1226-497F-9368-1570CAFFB526}" type="pres">
      <dgm:prSet presAssocID="{B8E66121-5DC0-45F4-91BD-9C8DFC5E11A2}" presName="spaceRect" presStyleCnt="0"/>
      <dgm:spPr/>
    </dgm:pt>
    <dgm:pt modelId="{95AFCB9F-6249-4239-ABEE-F0B06333A24C}" type="pres">
      <dgm:prSet presAssocID="{B8E66121-5DC0-45F4-91BD-9C8DFC5E11A2}" presName="parTx" presStyleLbl="revTx" presStyleIdx="0" presStyleCnt="5">
        <dgm:presLayoutVars>
          <dgm:chMax val="0"/>
          <dgm:chPref val="0"/>
        </dgm:presLayoutVars>
      </dgm:prSet>
      <dgm:spPr/>
    </dgm:pt>
    <dgm:pt modelId="{F7FB31D2-C084-408C-932C-9EAF4721E932}" type="pres">
      <dgm:prSet presAssocID="{D4DF6D35-4F7A-481E-B656-5B094E8F5FE5}" presName="sibTrans" presStyleCnt="0"/>
      <dgm:spPr/>
    </dgm:pt>
    <dgm:pt modelId="{0E463901-5A2F-464E-812E-9D32B7DA1A01}" type="pres">
      <dgm:prSet presAssocID="{6F9D5BE9-5BB6-4AD4-B8CF-04AF5550CB30}" presName="compNode" presStyleCnt="0"/>
      <dgm:spPr/>
    </dgm:pt>
    <dgm:pt modelId="{2D28142A-E48E-47F4-A822-3BFABE1012E7}" type="pres">
      <dgm:prSet presAssocID="{6F9D5BE9-5BB6-4AD4-B8CF-04AF5550CB30}" presName="bgRect" presStyleLbl="bgShp" presStyleIdx="1" presStyleCnt="5"/>
      <dgm:spPr/>
    </dgm:pt>
    <dgm:pt modelId="{C50B31BE-216F-4F9B-A03D-2D100FC894D6}" type="pres">
      <dgm:prSet presAssocID="{6F9D5BE9-5BB6-4AD4-B8CF-04AF5550CB3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itor"/>
        </a:ext>
      </dgm:extLst>
    </dgm:pt>
    <dgm:pt modelId="{3A7CCE49-74E5-442D-927C-69610FC8F378}" type="pres">
      <dgm:prSet presAssocID="{6F9D5BE9-5BB6-4AD4-B8CF-04AF5550CB30}" presName="spaceRect" presStyleCnt="0"/>
      <dgm:spPr/>
    </dgm:pt>
    <dgm:pt modelId="{F6F08644-1D58-49C5-AC80-9053F822DA1F}" type="pres">
      <dgm:prSet presAssocID="{6F9D5BE9-5BB6-4AD4-B8CF-04AF5550CB30}" presName="parTx" presStyleLbl="revTx" presStyleIdx="1" presStyleCnt="5">
        <dgm:presLayoutVars>
          <dgm:chMax val="0"/>
          <dgm:chPref val="0"/>
        </dgm:presLayoutVars>
      </dgm:prSet>
      <dgm:spPr/>
    </dgm:pt>
    <dgm:pt modelId="{483CC388-F548-4337-8D30-F0CE75706FBB}" type="pres">
      <dgm:prSet presAssocID="{AFE5C4EF-5D7A-4ADD-B6FB-F38CF93FAA9F}" presName="sibTrans" presStyleCnt="0"/>
      <dgm:spPr/>
    </dgm:pt>
    <dgm:pt modelId="{7BF3DF8A-CC09-4558-981C-7267B8034BEC}" type="pres">
      <dgm:prSet presAssocID="{1651AABE-ED97-479F-8EE4-D3518DC179B6}" presName="compNode" presStyleCnt="0"/>
      <dgm:spPr/>
    </dgm:pt>
    <dgm:pt modelId="{26B8955F-AA84-429B-8FDE-91208C43C584}" type="pres">
      <dgm:prSet presAssocID="{1651AABE-ED97-479F-8EE4-D3518DC179B6}" presName="bgRect" presStyleLbl="bgShp" presStyleIdx="2" presStyleCnt="5"/>
      <dgm:spPr/>
    </dgm:pt>
    <dgm:pt modelId="{EC68BBBA-E10C-457D-8B0C-733462566520}" type="pres">
      <dgm:prSet presAssocID="{1651AABE-ED97-479F-8EE4-D3518DC179B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ttings"/>
        </a:ext>
      </dgm:extLst>
    </dgm:pt>
    <dgm:pt modelId="{11B7EF46-45F7-4AF8-B705-5793CAFA4DDB}" type="pres">
      <dgm:prSet presAssocID="{1651AABE-ED97-479F-8EE4-D3518DC179B6}" presName="spaceRect" presStyleCnt="0"/>
      <dgm:spPr/>
    </dgm:pt>
    <dgm:pt modelId="{42214BEA-E891-44C8-BA70-C24C698DC834}" type="pres">
      <dgm:prSet presAssocID="{1651AABE-ED97-479F-8EE4-D3518DC179B6}" presName="parTx" presStyleLbl="revTx" presStyleIdx="2" presStyleCnt="5">
        <dgm:presLayoutVars>
          <dgm:chMax val="0"/>
          <dgm:chPref val="0"/>
        </dgm:presLayoutVars>
      </dgm:prSet>
      <dgm:spPr/>
    </dgm:pt>
    <dgm:pt modelId="{8F946C98-EAA7-4168-A633-FE922ACFB057}" type="pres">
      <dgm:prSet presAssocID="{2C51A331-344F-42F4-B2FC-49970256B32D}" presName="sibTrans" presStyleCnt="0"/>
      <dgm:spPr/>
    </dgm:pt>
    <dgm:pt modelId="{0FF8459F-C297-45E4-8324-D29FF52C2398}" type="pres">
      <dgm:prSet presAssocID="{C6EBEAFB-7A02-45BA-BC67-CAB6238F0B49}" presName="compNode" presStyleCnt="0"/>
      <dgm:spPr/>
    </dgm:pt>
    <dgm:pt modelId="{8BEB0BA3-29ED-4AA3-8456-ABB933D7F97F}" type="pres">
      <dgm:prSet presAssocID="{C6EBEAFB-7A02-45BA-BC67-CAB6238F0B49}" presName="bgRect" presStyleLbl="bgShp" presStyleIdx="3" presStyleCnt="5"/>
      <dgm:spPr/>
    </dgm:pt>
    <dgm:pt modelId="{F4D6CE64-D1FB-4872-9A93-45EE4F34E99A}" type="pres">
      <dgm:prSet presAssocID="{C6EBEAFB-7A02-45BA-BC67-CAB6238F0B4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BAF69CE0-FB9B-4E10-9995-1B63BC073F73}" type="pres">
      <dgm:prSet presAssocID="{C6EBEAFB-7A02-45BA-BC67-CAB6238F0B49}" presName="spaceRect" presStyleCnt="0"/>
      <dgm:spPr/>
    </dgm:pt>
    <dgm:pt modelId="{36EAAC88-0FD3-4E5D-A19E-8D46E4F066D0}" type="pres">
      <dgm:prSet presAssocID="{C6EBEAFB-7A02-45BA-BC67-CAB6238F0B49}" presName="parTx" presStyleLbl="revTx" presStyleIdx="3" presStyleCnt="5">
        <dgm:presLayoutVars>
          <dgm:chMax val="0"/>
          <dgm:chPref val="0"/>
        </dgm:presLayoutVars>
      </dgm:prSet>
      <dgm:spPr/>
    </dgm:pt>
    <dgm:pt modelId="{07CC0A70-8AB8-4783-8413-86411BE9FC41}" type="pres">
      <dgm:prSet presAssocID="{B8F02D17-7F78-4EEF-8F11-41D591DCB382}" presName="sibTrans" presStyleCnt="0"/>
      <dgm:spPr/>
    </dgm:pt>
    <dgm:pt modelId="{498FF919-6BD7-41DD-B581-FE15C81E1C84}" type="pres">
      <dgm:prSet presAssocID="{5EF013A2-AD43-4661-AE55-290490163C9D}" presName="compNode" presStyleCnt="0"/>
      <dgm:spPr/>
    </dgm:pt>
    <dgm:pt modelId="{D3FCF9BD-D902-4D0A-A8CB-E8D79D8F5F1F}" type="pres">
      <dgm:prSet presAssocID="{5EF013A2-AD43-4661-AE55-290490163C9D}" presName="bgRect" presStyleLbl="bgShp" presStyleIdx="4" presStyleCnt="5"/>
      <dgm:spPr/>
    </dgm:pt>
    <dgm:pt modelId="{46B9FB33-90EC-4156-9BD4-6D121B5DDE13}" type="pres">
      <dgm:prSet presAssocID="{5EF013A2-AD43-4661-AE55-290490163C9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mpagne Glasses"/>
        </a:ext>
      </dgm:extLst>
    </dgm:pt>
    <dgm:pt modelId="{F9A08430-14DE-4735-B2E4-67411BB5A3A8}" type="pres">
      <dgm:prSet presAssocID="{5EF013A2-AD43-4661-AE55-290490163C9D}" presName="spaceRect" presStyleCnt="0"/>
      <dgm:spPr/>
    </dgm:pt>
    <dgm:pt modelId="{ED554DCB-D47B-413E-86BA-4932BC7B7873}" type="pres">
      <dgm:prSet presAssocID="{5EF013A2-AD43-4661-AE55-290490163C9D}" presName="parTx" presStyleLbl="revTx" presStyleIdx="4" presStyleCnt="5">
        <dgm:presLayoutVars>
          <dgm:chMax val="0"/>
          <dgm:chPref val="0"/>
        </dgm:presLayoutVars>
      </dgm:prSet>
      <dgm:spPr/>
    </dgm:pt>
  </dgm:ptLst>
  <dgm:cxnLst>
    <dgm:cxn modelId="{312DB403-050D-4073-8BC1-1A6519128CB8}" srcId="{7CF97377-A11B-473B-B41B-293ACD923545}" destId="{6F9D5BE9-5BB6-4AD4-B8CF-04AF5550CB30}" srcOrd="1" destOrd="0" parTransId="{EED0F31F-939D-46E7-A145-FF805F68ADCE}" sibTransId="{AFE5C4EF-5D7A-4ADD-B6FB-F38CF93FAA9F}"/>
    <dgm:cxn modelId="{F36EC12C-DA02-45E4-B087-7C407AED8647}" type="presOf" srcId="{7CF97377-A11B-473B-B41B-293ACD923545}" destId="{03837459-DCA0-4107-BE29-669724761974}" srcOrd="0" destOrd="0" presId="urn:microsoft.com/office/officeart/2018/2/layout/IconVerticalSolidList"/>
    <dgm:cxn modelId="{59977262-4018-4708-8A19-2371B35314D4}" type="presOf" srcId="{5EF013A2-AD43-4661-AE55-290490163C9D}" destId="{ED554DCB-D47B-413E-86BA-4932BC7B7873}" srcOrd="0" destOrd="0" presId="urn:microsoft.com/office/officeart/2018/2/layout/IconVerticalSolidList"/>
    <dgm:cxn modelId="{93FB1346-AB2D-4096-B5F2-A9A4B96FBB7A}" srcId="{7CF97377-A11B-473B-B41B-293ACD923545}" destId="{5EF013A2-AD43-4661-AE55-290490163C9D}" srcOrd="4" destOrd="0" parTransId="{9F639508-CD02-46A7-A17C-7E04F006ADCC}" sibTransId="{9AFD0198-FCF7-484B-ACCB-0803A02439C3}"/>
    <dgm:cxn modelId="{EA3C8E46-A49C-4F0E-BC97-48AB6552CBC7}" type="presOf" srcId="{6F9D5BE9-5BB6-4AD4-B8CF-04AF5550CB30}" destId="{F6F08644-1D58-49C5-AC80-9053F822DA1F}" srcOrd="0" destOrd="0" presId="urn:microsoft.com/office/officeart/2018/2/layout/IconVerticalSolidList"/>
    <dgm:cxn modelId="{6E38174D-0D4A-4912-A3A7-88E78A5963E3}" srcId="{7CF97377-A11B-473B-B41B-293ACD923545}" destId="{1651AABE-ED97-479F-8EE4-D3518DC179B6}" srcOrd="2" destOrd="0" parTransId="{00F4C329-2F79-40F0-A293-3B973F9A28C9}" sibTransId="{2C51A331-344F-42F4-B2FC-49970256B32D}"/>
    <dgm:cxn modelId="{9CABEC80-F5C8-4F76-A3B0-3AD21D4A8283}" srcId="{7CF97377-A11B-473B-B41B-293ACD923545}" destId="{B8E66121-5DC0-45F4-91BD-9C8DFC5E11A2}" srcOrd="0" destOrd="0" parTransId="{CCE9AE80-5B10-49A8-BB71-C76B3E38C78E}" sibTransId="{D4DF6D35-4F7A-481E-B656-5B094E8F5FE5}"/>
    <dgm:cxn modelId="{5E0A9E86-3639-4DD3-B405-C737BD501298}" type="presOf" srcId="{1651AABE-ED97-479F-8EE4-D3518DC179B6}" destId="{42214BEA-E891-44C8-BA70-C24C698DC834}" srcOrd="0" destOrd="0" presId="urn:microsoft.com/office/officeart/2018/2/layout/IconVerticalSolidList"/>
    <dgm:cxn modelId="{E48A868B-3DBF-4628-8BAB-D2388B38F91E}" type="presOf" srcId="{B8E66121-5DC0-45F4-91BD-9C8DFC5E11A2}" destId="{95AFCB9F-6249-4239-ABEE-F0B06333A24C}" srcOrd="0" destOrd="0" presId="urn:microsoft.com/office/officeart/2018/2/layout/IconVerticalSolidList"/>
    <dgm:cxn modelId="{F7F7C6A7-2DEF-46CD-A00C-358FFCA36B4C}" type="presOf" srcId="{C6EBEAFB-7A02-45BA-BC67-CAB6238F0B49}" destId="{36EAAC88-0FD3-4E5D-A19E-8D46E4F066D0}" srcOrd="0" destOrd="0" presId="urn:microsoft.com/office/officeart/2018/2/layout/IconVerticalSolidList"/>
    <dgm:cxn modelId="{AD4ED5DA-DB9A-4637-B401-6241396F3397}" srcId="{7CF97377-A11B-473B-B41B-293ACD923545}" destId="{C6EBEAFB-7A02-45BA-BC67-CAB6238F0B49}" srcOrd="3" destOrd="0" parTransId="{44556814-EECB-4DFB-99CA-77E1E6794CCF}" sibTransId="{B8F02D17-7F78-4EEF-8F11-41D591DCB382}"/>
    <dgm:cxn modelId="{522A8003-7DC5-4FDE-B2F0-051E0580CAA8}" type="presParOf" srcId="{03837459-DCA0-4107-BE29-669724761974}" destId="{B1303D5F-BEED-4BDF-95F1-D1F458DE2CF5}" srcOrd="0" destOrd="0" presId="urn:microsoft.com/office/officeart/2018/2/layout/IconVerticalSolidList"/>
    <dgm:cxn modelId="{712185E3-E22B-48E8-A781-E547F2666AC1}" type="presParOf" srcId="{B1303D5F-BEED-4BDF-95F1-D1F458DE2CF5}" destId="{8B4B51B0-3960-4A08-90B8-2F20A05D5B36}" srcOrd="0" destOrd="0" presId="urn:microsoft.com/office/officeart/2018/2/layout/IconVerticalSolidList"/>
    <dgm:cxn modelId="{8E81801D-9DB5-4A55-A5E3-D372B0B8B798}" type="presParOf" srcId="{B1303D5F-BEED-4BDF-95F1-D1F458DE2CF5}" destId="{38EFAF3A-FE5B-4BAF-8859-A6DD5754CD2F}" srcOrd="1" destOrd="0" presId="urn:microsoft.com/office/officeart/2018/2/layout/IconVerticalSolidList"/>
    <dgm:cxn modelId="{BA072BEE-E5BD-4AE6-BAF2-E9F85E3F93AC}" type="presParOf" srcId="{B1303D5F-BEED-4BDF-95F1-D1F458DE2CF5}" destId="{B24484C2-1226-497F-9368-1570CAFFB526}" srcOrd="2" destOrd="0" presId="urn:microsoft.com/office/officeart/2018/2/layout/IconVerticalSolidList"/>
    <dgm:cxn modelId="{0D6894FC-63CA-4103-8938-7DCFA2AFD103}" type="presParOf" srcId="{B1303D5F-BEED-4BDF-95F1-D1F458DE2CF5}" destId="{95AFCB9F-6249-4239-ABEE-F0B06333A24C}" srcOrd="3" destOrd="0" presId="urn:microsoft.com/office/officeart/2018/2/layout/IconVerticalSolidList"/>
    <dgm:cxn modelId="{CC366883-80EC-4415-A0A5-5326F91A98BF}" type="presParOf" srcId="{03837459-DCA0-4107-BE29-669724761974}" destId="{F7FB31D2-C084-408C-932C-9EAF4721E932}" srcOrd="1" destOrd="0" presId="urn:microsoft.com/office/officeart/2018/2/layout/IconVerticalSolidList"/>
    <dgm:cxn modelId="{4592ECFA-6FD4-4689-B7EA-C6C127B3B8AA}" type="presParOf" srcId="{03837459-DCA0-4107-BE29-669724761974}" destId="{0E463901-5A2F-464E-812E-9D32B7DA1A01}" srcOrd="2" destOrd="0" presId="urn:microsoft.com/office/officeart/2018/2/layout/IconVerticalSolidList"/>
    <dgm:cxn modelId="{C4F71067-2A7D-4EB3-932F-69C15B8D9FBE}" type="presParOf" srcId="{0E463901-5A2F-464E-812E-9D32B7DA1A01}" destId="{2D28142A-E48E-47F4-A822-3BFABE1012E7}" srcOrd="0" destOrd="0" presId="urn:microsoft.com/office/officeart/2018/2/layout/IconVerticalSolidList"/>
    <dgm:cxn modelId="{58167891-D2A4-40DF-AA5F-CE6B511A4CA6}" type="presParOf" srcId="{0E463901-5A2F-464E-812E-9D32B7DA1A01}" destId="{C50B31BE-216F-4F9B-A03D-2D100FC894D6}" srcOrd="1" destOrd="0" presId="urn:microsoft.com/office/officeart/2018/2/layout/IconVerticalSolidList"/>
    <dgm:cxn modelId="{372265EE-4797-4183-93BE-2A7D93ED8BDC}" type="presParOf" srcId="{0E463901-5A2F-464E-812E-9D32B7DA1A01}" destId="{3A7CCE49-74E5-442D-927C-69610FC8F378}" srcOrd="2" destOrd="0" presId="urn:microsoft.com/office/officeart/2018/2/layout/IconVerticalSolidList"/>
    <dgm:cxn modelId="{DF2636B4-402D-4520-A490-7129CB25A191}" type="presParOf" srcId="{0E463901-5A2F-464E-812E-9D32B7DA1A01}" destId="{F6F08644-1D58-49C5-AC80-9053F822DA1F}" srcOrd="3" destOrd="0" presId="urn:microsoft.com/office/officeart/2018/2/layout/IconVerticalSolidList"/>
    <dgm:cxn modelId="{08083360-8460-45F0-B677-3A975533F568}" type="presParOf" srcId="{03837459-DCA0-4107-BE29-669724761974}" destId="{483CC388-F548-4337-8D30-F0CE75706FBB}" srcOrd="3" destOrd="0" presId="urn:microsoft.com/office/officeart/2018/2/layout/IconVerticalSolidList"/>
    <dgm:cxn modelId="{D29AA39B-CB36-42C2-9FD9-4A6388FCC069}" type="presParOf" srcId="{03837459-DCA0-4107-BE29-669724761974}" destId="{7BF3DF8A-CC09-4558-981C-7267B8034BEC}" srcOrd="4" destOrd="0" presId="urn:microsoft.com/office/officeart/2018/2/layout/IconVerticalSolidList"/>
    <dgm:cxn modelId="{EB642383-B56C-4431-93B7-6120BE6F230F}" type="presParOf" srcId="{7BF3DF8A-CC09-4558-981C-7267B8034BEC}" destId="{26B8955F-AA84-429B-8FDE-91208C43C584}" srcOrd="0" destOrd="0" presId="urn:microsoft.com/office/officeart/2018/2/layout/IconVerticalSolidList"/>
    <dgm:cxn modelId="{98DE53D9-0C02-4E7B-B8C5-4F996B74C87A}" type="presParOf" srcId="{7BF3DF8A-CC09-4558-981C-7267B8034BEC}" destId="{EC68BBBA-E10C-457D-8B0C-733462566520}" srcOrd="1" destOrd="0" presId="urn:microsoft.com/office/officeart/2018/2/layout/IconVerticalSolidList"/>
    <dgm:cxn modelId="{D84D4016-2A2E-48D1-8FE3-85765676E740}" type="presParOf" srcId="{7BF3DF8A-CC09-4558-981C-7267B8034BEC}" destId="{11B7EF46-45F7-4AF8-B705-5793CAFA4DDB}" srcOrd="2" destOrd="0" presId="urn:microsoft.com/office/officeart/2018/2/layout/IconVerticalSolidList"/>
    <dgm:cxn modelId="{BEC3B5A7-2625-4536-954F-BF3AE1C22881}" type="presParOf" srcId="{7BF3DF8A-CC09-4558-981C-7267B8034BEC}" destId="{42214BEA-E891-44C8-BA70-C24C698DC834}" srcOrd="3" destOrd="0" presId="urn:microsoft.com/office/officeart/2018/2/layout/IconVerticalSolidList"/>
    <dgm:cxn modelId="{4B160249-0918-419D-8220-CBF7F4B7DFE2}" type="presParOf" srcId="{03837459-DCA0-4107-BE29-669724761974}" destId="{8F946C98-EAA7-4168-A633-FE922ACFB057}" srcOrd="5" destOrd="0" presId="urn:microsoft.com/office/officeart/2018/2/layout/IconVerticalSolidList"/>
    <dgm:cxn modelId="{BFE73D19-DE00-4EFB-86C5-C51F9A0D5B6F}" type="presParOf" srcId="{03837459-DCA0-4107-BE29-669724761974}" destId="{0FF8459F-C297-45E4-8324-D29FF52C2398}" srcOrd="6" destOrd="0" presId="urn:microsoft.com/office/officeart/2018/2/layout/IconVerticalSolidList"/>
    <dgm:cxn modelId="{C43AF675-8869-45E7-BFF7-2078551291E0}" type="presParOf" srcId="{0FF8459F-C297-45E4-8324-D29FF52C2398}" destId="{8BEB0BA3-29ED-4AA3-8456-ABB933D7F97F}" srcOrd="0" destOrd="0" presId="urn:microsoft.com/office/officeart/2018/2/layout/IconVerticalSolidList"/>
    <dgm:cxn modelId="{C848C9C2-EEB9-4BF1-9DBE-2B4ADB1FDEA0}" type="presParOf" srcId="{0FF8459F-C297-45E4-8324-D29FF52C2398}" destId="{F4D6CE64-D1FB-4872-9A93-45EE4F34E99A}" srcOrd="1" destOrd="0" presId="urn:microsoft.com/office/officeart/2018/2/layout/IconVerticalSolidList"/>
    <dgm:cxn modelId="{F278565A-4CF0-4C6F-B20E-6775CA32E00F}" type="presParOf" srcId="{0FF8459F-C297-45E4-8324-D29FF52C2398}" destId="{BAF69CE0-FB9B-4E10-9995-1B63BC073F73}" srcOrd="2" destOrd="0" presId="urn:microsoft.com/office/officeart/2018/2/layout/IconVerticalSolidList"/>
    <dgm:cxn modelId="{28ED5BAA-5F0A-4CCB-A51B-868391C8EB29}" type="presParOf" srcId="{0FF8459F-C297-45E4-8324-D29FF52C2398}" destId="{36EAAC88-0FD3-4E5D-A19E-8D46E4F066D0}" srcOrd="3" destOrd="0" presId="urn:microsoft.com/office/officeart/2018/2/layout/IconVerticalSolidList"/>
    <dgm:cxn modelId="{12FBAFCF-5D3D-49D6-8490-8F1095CCD9B0}" type="presParOf" srcId="{03837459-DCA0-4107-BE29-669724761974}" destId="{07CC0A70-8AB8-4783-8413-86411BE9FC41}" srcOrd="7" destOrd="0" presId="urn:microsoft.com/office/officeart/2018/2/layout/IconVerticalSolidList"/>
    <dgm:cxn modelId="{80F49378-61AA-458F-8F72-CD14F40D9B5B}" type="presParOf" srcId="{03837459-DCA0-4107-BE29-669724761974}" destId="{498FF919-6BD7-41DD-B581-FE15C81E1C84}" srcOrd="8" destOrd="0" presId="urn:microsoft.com/office/officeart/2018/2/layout/IconVerticalSolidList"/>
    <dgm:cxn modelId="{76464960-4157-4FB7-AF35-667EBDCDBB56}" type="presParOf" srcId="{498FF919-6BD7-41DD-B581-FE15C81E1C84}" destId="{D3FCF9BD-D902-4D0A-A8CB-E8D79D8F5F1F}" srcOrd="0" destOrd="0" presId="urn:microsoft.com/office/officeart/2018/2/layout/IconVerticalSolidList"/>
    <dgm:cxn modelId="{29DAA352-F563-4464-B0E7-72CBD56596DB}" type="presParOf" srcId="{498FF919-6BD7-41DD-B581-FE15C81E1C84}" destId="{46B9FB33-90EC-4156-9BD4-6D121B5DDE13}" srcOrd="1" destOrd="0" presId="urn:microsoft.com/office/officeart/2018/2/layout/IconVerticalSolidList"/>
    <dgm:cxn modelId="{62FCBF0E-E303-4324-88B1-59C7108F2F1A}" type="presParOf" srcId="{498FF919-6BD7-41DD-B581-FE15C81E1C84}" destId="{F9A08430-14DE-4735-B2E4-67411BB5A3A8}" srcOrd="2" destOrd="0" presId="urn:microsoft.com/office/officeart/2018/2/layout/IconVerticalSolidList"/>
    <dgm:cxn modelId="{E6FE2D49-BA19-4057-A83E-283B4675819E}" type="presParOf" srcId="{498FF919-6BD7-41DD-B581-FE15C81E1C84}" destId="{ED554DCB-D47B-413E-86BA-4932BC7B787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B51B0-3960-4A08-90B8-2F20A05D5B36}">
      <dsp:nvSpPr>
        <dsp:cNvPr id="0" name=""/>
        <dsp:cNvSpPr/>
      </dsp:nvSpPr>
      <dsp:spPr>
        <a:xfrm>
          <a:off x="0" y="4167"/>
          <a:ext cx="6858000" cy="8876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EFAF3A-FE5B-4BAF-8859-A6DD5754CD2F}">
      <dsp:nvSpPr>
        <dsp:cNvPr id="0" name=""/>
        <dsp:cNvSpPr/>
      </dsp:nvSpPr>
      <dsp:spPr>
        <a:xfrm>
          <a:off x="268502" y="203879"/>
          <a:ext cx="488186" cy="4881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AFCB9F-6249-4239-ABEE-F0B06333A24C}">
      <dsp:nvSpPr>
        <dsp:cNvPr id="0" name=""/>
        <dsp:cNvSpPr/>
      </dsp:nvSpPr>
      <dsp:spPr>
        <a:xfrm>
          <a:off x="1025190" y="4167"/>
          <a:ext cx="5832809"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844550">
            <a:lnSpc>
              <a:spcPct val="100000"/>
            </a:lnSpc>
            <a:spcBef>
              <a:spcPct val="0"/>
            </a:spcBef>
            <a:spcAft>
              <a:spcPct val="35000"/>
            </a:spcAft>
            <a:buNone/>
          </a:pPr>
          <a:r>
            <a:rPr lang="en-US" sz="1900" kern="1200"/>
            <a:t>Goals</a:t>
          </a:r>
        </a:p>
      </dsp:txBody>
      <dsp:txXfrm>
        <a:off x="1025190" y="4167"/>
        <a:ext cx="5832809" cy="887610"/>
      </dsp:txXfrm>
    </dsp:sp>
    <dsp:sp modelId="{2D28142A-E48E-47F4-A822-3BFABE1012E7}">
      <dsp:nvSpPr>
        <dsp:cNvPr id="0" name=""/>
        <dsp:cNvSpPr/>
      </dsp:nvSpPr>
      <dsp:spPr>
        <a:xfrm>
          <a:off x="0" y="1113680"/>
          <a:ext cx="6858000" cy="8876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0B31BE-216F-4F9B-A03D-2D100FC894D6}">
      <dsp:nvSpPr>
        <dsp:cNvPr id="0" name=""/>
        <dsp:cNvSpPr/>
      </dsp:nvSpPr>
      <dsp:spPr>
        <a:xfrm>
          <a:off x="268502" y="1313393"/>
          <a:ext cx="488186" cy="4881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6F08644-1D58-49C5-AC80-9053F822DA1F}">
      <dsp:nvSpPr>
        <dsp:cNvPr id="0" name=""/>
        <dsp:cNvSpPr/>
      </dsp:nvSpPr>
      <dsp:spPr>
        <a:xfrm>
          <a:off x="1025190" y="1113680"/>
          <a:ext cx="5832809"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844550">
            <a:lnSpc>
              <a:spcPct val="100000"/>
            </a:lnSpc>
            <a:spcBef>
              <a:spcPct val="0"/>
            </a:spcBef>
            <a:spcAft>
              <a:spcPct val="35000"/>
            </a:spcAft>
            <a:buNone/>
          </a:pPr>
          <a:r>
            <a:rPr lang="en-US" sz="1900" kern="1200"/>
            <a:t>Install Script</a:t>
          </a:r>
        </a:p>
      </dsp:txBody>
      <dsp:txXfrm>
        <a:off x="1025190" y="1113680"/>
        <a:ext cx="5832809" cy="887610"/>
      </dsp:txXfrm>
    </dsp:sp>
    <dsp:sp modelId="{26B8955F-AA84-429B-8FDE-91208C43C584}">
      <dsp:nvSpPr>
        <dsp:cNvPr id="0" name=""/>
        <dsp:cNvSpPr/>
      </dsp:nvSpPr>
      <dsp:spPr>
        <a:xfrm>
          <a:off x="0" y="2223194"/>
          <a:ext cx="6858000" cy="8876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68BBBA-E10C-457D-8B0C-733462566520}">
      <dsp:nvSpPr>
        <dsp:cNvPr id="0" name=""/>
        <dsp:cNvSpPr/>
      </dsp:nvSpPr>
      <dsp:spPr>
        <a:xfrm>
          <a:off x="268502" y="2422906"/>
          <a:ext cx="488186" cy="4881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214BEA-E891-44C8-BA70-C24C698DC834}">
      <dsp:nvSpPr>
        <dsp:cNvPr id="0" name=""/>
        <dsp:cNvSpPr/>
      </dsp:nvSpPr>
      <dsp:spPr>
        <a:xfrm>
          <a:off x="1025190" y="2223194"/>
          <a:ext cx="5832809"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844550">
            <a:lnSpc>
              <a:spcPct val="100000"/>
            </a:lnSpc>
            <a:spcBef>
              <a:spcPct val="0"/>
            </a:spcBef>
            <a:spcAft>
              <a:spcPct val="35000"/>
            </a:spcAft>
            <a:buNone/>
          </a:pPr>
          <a:r>
            <a:rPr lang="en-US" sz="1900" kern="1200"/>
            <a:t>Applications</a:t>
          </a:r>
        </a:p>
      </dsp:txBody>
      <dsp:txXfrm>
        <a:off x="1025190" y="2223194"/>
        <a:ext cx="5832809" cy="887610"/>
      </dsp:txXfrm>
    </dsp:sp>
    <dsp:sp modelId="{8BEB0BA3-29ED-4AA3-8456-ABB933D7F97F}">
      <dsp:nvSpPr>
        <dsp:cNvPr id="0" name=""/>
        <dsp:cNvSpPr/>
      </dsp:nvSpPr>
      <dsp:spPr>
        <a:xfrm>
          <a:off x="0" y="3332708"/>
          <a:ext cx="6858000" cy="8876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D6CE64-D1FB-4872-9A93-45EE4F34E99A}">
      <dsp:nvSpPr>
        <dsp:cNvPr id="0" name=""/>
        <dsp:cNvSpPr/>
      </dsp:nvSpPr>
      <dsp:spPr>
        <a:xfrm>
          <a:off x="268502" y="3532420"/>
          <a:ext cx="488186" cy="4881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EAAC88-0FD3-4E5D-A19E-8D46E4F066D0}">
      <dsp:nvSpPr>
        <dsp:cNvPr id="0" name=""/>
        <dsp:cNvSpPr/>
      </dsp:nvSpPr>
      <dsp:spPr>
        <a:xfrm>
          <a:off x="1025190" y="3332708"/>
          <a:ext cx="5832809"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844550">
            <a:lnSpc>
              <a:spcPct val="100000"/>
            </a:lnSpc>
            <a:spcBef>
              <a:spcPct val="0"/>
            </a:spcBef>
            <a:spcAft>
              <a:spcPct val="35000"/>
            </a:spcAft>
            <a:buNone/>
          </a:pPr>
          <a:r>
            <a:rPr lang="en-US" sz="1900" kern="1200"/>
            <a:t>Deployments</a:t>
          </a:r>
        </a:p>
      </dsp:txBody>
      <dsp:txXfrm>
        <a:off x="1025190" y="3332708"/>
        <a:ext cx="5832809" cy="887610"/>
      </dsp:txXfrm>
    </dsp:sp>
    <dsp:sp modelId="{D3FCF9BD-D902-4D0A-A8CB-E8D79D8F5F1F}">
      <dsp:nvSpPr>
        <dsp:cNvPr id="0" name=""/>
        <dsp:cNvSpPr/>
      </dsp:nvSpPr>
      <dsp:spPr>
        <a:xfrm>
          <a:off x="0" y="4442221"/>
          <a:ext cx="6858000" cy="8876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B9FB33-90EC-4156-9BD4-6D121B5DDE13}">
      <dsp:nvSpPr>
        <dsp:cNvPr id="0" name=""/>
        <dsp:cNvSpPr/>
      </dsp:nvSpPr>
      <dsp:spPr>
        <a:xfrm>
          <a:off x="268502" y="4641934"/>
          <a:ext cx="488186" cy="4881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554DCB-D47B-413E-86BA-4932BC7B7873}">
      <dsp:nvSpPr>
        <dsp:cNvPr id="0" name=""/>
        <dsp:cNvSpPr/>
      </dsp:nvSpPr>
      <dsp:spPr>
        <a:xfrm>
          <a:off x="1025190" y="4442221"/>
          <a:ext cx="5832809"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844550">
            <a:lnSpc>
              <a:spcPct val="100000"/>
            </a:lnSpc>
            <a:spcBef>
              <a:spcPct val="0"/>
            </a:spcBef>
            <a:spcAft>
              <a:spcPct val="35000"/>
            </a:spcAft>
            <a:buNone/>
          </a:pPr>
          <a:r>
            <a:rPr lang="en-US" sz="1900" kern="1200"/>
            <a:t>Toast Notifications</a:t>
          </a:r>
        </a:p>
      </dsp:txBody>
      <dsp:txXfrm>
        <a:off x="1025190" y="4442221"/>
        <a:ext cx="5832809" cy="8876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94BE2-7878-4F53-92DE-ECCE6B95EDC4}" type="datetimeFigureOut">
              <a:rPr lang="en-US" smtClean="0"/>
              <a:t>5/15/2020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6E1AF-06A9-434D-B8EB-A66BC591A36E}" type="slidenum">
              <a:rPr lang="en-US" smtClean="0"/>
              <a:t>‹#›</a:t>
            </a:fld>
            <a:endParaRPr lang="en-US"/>
          </a:p>
        </p:txBody>
      </p:sp>
    </p:spTree>
    <p:extLst>
      <p:ext uri="{BB962C8B-B14F-4D97-AF65-F5344CB8AC3E}">
        <p14:creationId xmlns:p14="http://schemas.microsoft.com/office/powerpoint/2010/main" val="1299130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Gary starts off presenting</a:t>
            </a:r>
          </a:p>
        </p:txBody>
      </p:sp>
      <p:sp>
        <p:nvSpPr>
          <p:cNvPr id="4" name="Slide Number Placeholder 3"/>
          <p:cNvSpPr>
            <a:spLocks noGrp="1"/>
          </p:cNvSpPr>
          <p:nvPr>
            <p:ph type="sldNum" sz="quarter" idx="5"/>
          </p:nvPr>
        </p:nvSpPr>
        <p:spPr/>
        <p:txBody>
          <a:bodyPr/>
          <a:lstStyle/>
          <a:p>
            <a:fld id="{FE16E1AF-06A9-434D-B8EB-A66BC591A36E}" type="slidenum">
              <a:rPr lang="en-US" smtClean="0"/>
              <a:t>1</a:t>
            </a:fld>
            <a:endParaRPr lang="en-US"/>
          </a:p>
        </p:txBody>
      </p:sp>
    </p:spTree>
    <p:extLst>
      <p:ext uri="{BB962C8B-B14F-4D97-AF65-F5344CB8AC3E}">
        <p14:creationId xmlns:p14="http://schemas.microsoft.com/office/powerpoint/2010/main" val="146624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FE16E1AF-06A9-434D-B8EB-A66BC591A36E}" type="slidenum">
              <a:rPr lang="en-US" smtClean="0"/>
              <a:t>2</a:t>
            </a:fld>
            <a:endParaRPr lang="en-US"/>
          </a:p>
        </p:txBody>
      </p:sp>
    </p:spTree>
    <p:extLst>
      <p:ext uri="{BB962C8B-B14F-4D97-AF65-F5344CB8AC3E}">
        <p14:creationId xmlns:p14="http://schemas.microsoft.com/office/powerpoint/2010/main" val="2901113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 – Bullet 1</a:t>
            </a:r>
          </a:p>
          <a:p>
            <a:r>
              <a:rPr lang="en-US" dirty="0"/>
              <a:t>GARY – Bullet 2</a:t>
            </a:r>
          </a:p>
          <a:p>
            <a:r>
              <a:rPr lang="en-US" dirty="0"/>
              <a:t>MIKE – Bullet 3</a:t>
            </a:r>
          </a:p>
          <a:p>
            <a:r>
              <a:rPr lang="en-US" dirty="0"/>
              <a:t>GARY – Bullet 4</a:t>
            </a:r>
          </a:p>
          <a:p>
            <a:r>
              <a:rPr lang="en-US" dirty="0"/>
              <a:t>MIKE – Bullet 5</a:t>
            </a:r>
          </a:p>
          <a:p>
            <a:r>
              <a:rPr lang="en-US" dirty="0"/>
              <a:t>GARY – Bullet 6</a:t>
            </a:r>
          </a:p>
        </p:txBody>
      </p:sp>
      <p:sp>
        <p:nvSpPr>
          <p:cNvPr id="4" name="Slide Number Placeholder 3"/>
          <p:cNvSpPr>
            <a:spLocks noGrp="1"/>
          </p:cNvSpPr>
          <p:nvPr>
            <p:ph type="sldNum" sz="quarter" idx="5"/>
          </p:nvPr>
        </p:nvSpPr>
        <p:spPr/>
        <p:txBody>
          <a:bodyPr/>
          <a:lstStyle/>
          <a:p>
            <a:fld id="{FE16E1AF-06A9-434D-B8EB-A66BC591A36E}" type="slidenum">
              <a:rPr lang="en-US" smtClean="0"/>
              <a:t>3</a:t>
            </a:fld>
            <a:endParaRPr lang="en-US"/>
          </a:p>
        </p:txBody>
      </p:sp>
    </p:spTree>
    <p:extLst>
      <p:ext uri="{BB962C8B-B14F-4D97-AF65-F5344CB8AC3E}">
        <p14:creationId xmlns:p14="http://schemas.microsoft.com/office/powerpoint/2010/main" val="1607361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Packages – Mike</a:t>
            </a:r>
          </a:p>
          <a:p>
            <a:r>
              <a:rPr lang="en-US" dirty="0"/>
              <a:t>Task Sequence - Gary</a:t>
            </a:r>
          </a:p>
        </p:txBody>
      </p:sp>
      <p:sp>
        <p:nvSpPr>
          <p:cNvPr id="4" name="Slide Number Placeholder 3"/>
          <p:cNvSpPr>
            <a:spLocks noGrp="1"/>
          </p:cNvSpPr>
          <p:nvPr>
            <p:ph type="sldNum" sz="quarter" idx="5"/>
          </p:nvPr>
        </p:nvSpPr>
        <p:spPr/>
        <p:txBody>
          <a:bodyPr/>
          <a:lstStyle/>
          <a:p>
            <a:fld id="{FE16E1AF-06A9-434D-B8EB-A66BC591A36E}" type="slidenum">
              <a:rPr lang="en-US" smtClean="0"/>
              <a:t>4</a:t>
            </a:fld>
            <a:endParaRPr lang="en-US"/>
          </a:p>
        </p:txBody>
      </p:sp>
    </p:spTree>
    <p:extLst>
      <p:ext uri="{BB962C8B-B14F-4D97-AF65-F5344CB8AC3E}">
        <p14:creationId xmlns:p14="http://schemas.microsoft.com/office/powerpoint/2010/main" val="361272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 – Mike</a:t>
            </a:r>
          </a:p>
          <a:p>
            <a:r>
              <a:rPr lang="en-US" dirty="0"/>
              <a:t>Pros - Gary</a:t>
            </a:r>
          </a:p>
        </p:txBody>
      </p:sp>
      <p:sp>
        <p:nvSpPr>
          <p:cNvPr id="4" name="Slide Number Placeholder 3"/>
          <p:cNvSpPr>
            <a:spLocks noGrp="1"/>
          </p:cNvSpPr>
          <p:nvPr>
            <p:ph type="sldNum" sz="quarter" idx="5"/>
          </p:nvPr>
        </p:nvSpPr>
        <p:spPr/>
        <p:txBody>
          <a:bodyPr/>
          <a:lstStyle/>
          <a:p>
            <a:fld id="{FE16E1AF-06A9-434D-B8EB-A66BC591A36E}" type="slidenum">
              <a:rPr lang="en-US" smtClean="0"/>
              <a:t>5</a:t>
            </a:fld>
            <a:endParaRPr lang="en-US"/>
          </a:p>
        </p:txBody>
      </p:sp>
    </p:spTree>
    <p:extLst>
      <p:ext uri="{BB962C8B-B14F-4D97-AF65-F5344CB8AC3E}">
        <p14:creationId xmlns:p14="http://schemas.microsoft.com/office/powerpoint/2010/main" val="2831357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FE16E1AF-06A9-434D-B8EB-A66BC591A36E}" type="slidenum">
              <a:rPr lang="en-US" smtClean="0"/>
              <a:t>6</a:t>
            </a:fld>
            <a:endParaRPr lang="en-US"/>
          </a:p>
        </p:txBody>
      </p:sp>
    </p:spTree>
    <p:extLst>
      <p:ext uri="{BB962C8B-B14F-4D97-AF65-F5344CB8AC3E}">
        <p14:creationId xmlns:p14="http://schemas.microsoft.com/office/powerpoint/2010/main" val="2832585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GARY</a:t>
            </a:r>
          </a:p>
        </p:txBody>
      </p:sp>
      <p:sp>
        <p:nvSpPr>
          <p:cNvPr id="4" name="Slide Number Placeholder 3"/>
          <p:cNvSpPr>
            <a:spLocks noGrp="1"/>
          </p:cNvSpPr>
          <p:nvPr>
            <p:ph type="sldNum" sz="quarter" idx="5"/>
          </p:nvPr>
        </p:nvSpPr>
        <p:spPr/>
        <p:txBody>
          <a:bodyPr/>
          <a:lstStyle/>
          <a:p>
            <a:fld id="{FE16E1AF-06A9-434D-B8EB-A66BC591A36E}" type="slidenum">
              <a:rPr lang="en-US" smtClean="0"/>
              <a:t>7</a:t>
            </a:fld>
            <a:endParaRPr lang="en-US"/>
          </a:p>
        </p:txBody>
      </p:sp>
    </p:spTree>
    <p:extLst>
      <p:ext uri="{BB962C8B-B14F-4D97-AF65-F5344CB8AC3E}">
        <p14:creationId xmlns:p14="http://schemas.microsoft.com/office/powerpoint/2010/main" val="214483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GARY</a:t>
            </a:r>
          </a:p>
        </p:txBody>
      </p:sp>
      <p:sp>
        <p:nvSpPr>
          <p:cNvPr id="4" name="Slide Number Placeholder 3"/>
          <p:cNvSpPr>
            <a:spLocks noGrp="1"/>
          </p:cNvSpPr>
          <p:nvPr>
            <p:ph type="sldNum" sz="quarter" idx="5"/>
          </p:nvPr>
        </p:nvSpPr>
        <p:spPr/>
        <p:txBody>
          <a:bodyPr/>
          <a:lstStyle/>
          <a:p>
            <a:fld id="{FE16E1AF-06A9-434D-B8EB-A66BC591A36E}" type="slidenum">
              <a:rPr lang="en-US" smtClean="0"/>
              <a:t>8</a:t>
            </a:fld>
            <a:endParaRPr lang="en-US"/>
          </a:p>
        </p:txBody>
      </p:sp>
    </p:spTree>
    <p:extLst>
      <p:ext uri="{BB962C8B-B14F-4D97-AF65-F5344CB8AC3E}">
        <p14:creationId xmlns:p14="http://schemas.microsoft.com/office/powerpoint/2010/main" val="3872501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Screen to MIKE</a:t>
            </a:r>
          </a:p>
          <a:p>
            <a:r>
              <a:rPr lang="en-US" dirty="0"/>
              <a:t>DEMO Time (Server side apps and DTs)</a:t>
            </a:r>
          </a:p>
        </p:txBody>
      </p:sp>
      <p:sp>
        <p:nvSpPr>
          <p:cNvPr id="4" name="Slide Number Placeholder 3"/>
          <p:cNvSpPr>
            <a:spLocks noGrp="1"/>
          </p:cNvSpPr>
          <p:nvPr>
            <p:ph type="sldNum" sz="quarter" idx="5"/>
          </p:nvPr>
        </p:nvSpPr>
        <p:spPr/>
        <p:txBody>
          <a:bodyPr/>
          <a:lstStyle/>
          <a:p>
            <a:fld id="{FE16E1AF-06A9-434D-B8EB-A66BC591A36E}" type="slidenum">
              <a:rPr lang="en-US" smtClean="0"/>
              <a:t>10</a:t>
            </a:fld>
            <a:endParaRPr lang="en-US"/>
          </a:p>
        </p:txBody>
      </p:sp>
    </p:spTree>
    <p:extLst>
      <p:ext uri="{BB962C8B-B14F-4D97-AF65-F5344CB8AC3E}">
        <p14:creationId xmlns:p14="http://schemas.microsoft.com/office/powerpoint/2010/main" val="919473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Screen to Gary</a:t>
            </a:r>
          </a:p>
          <a:p>
            <a:r>
              <a:rPr lang="en-US" dirty="0"/>
              <a:t>DEMO Time (Server side apps and DTs)</a:t>
            </a:r>
          </a:p>
        </p:txBody>
      </p:sp>
      <p:sp>
        <p:nvSpPr>
          <p:cNvPr id="4" name="Slide Number Placeholder 3"/>
          <p:cNvSpPr>
            <a:spLocks noGrp="1"/>
          </p:cNvSpPr>
          <p:nvPr>
            <p:ph type="sldNum" sz="quarter" idx="5"/>
          </p:nvPr>
        </p:nvSpPr>
        <p:spPr/>
        <p:txBody>
          <a:bodyPr/>
          <a:lstStyle/>
          <a:p>
            <a:fld id="{FE16E1AF-06A9-434D-B8EB-A66BC591A36E}" type="slidenum">
              <a:rPr lang="en-US" smtClean="0"/>
              <a:t>11</a:t>
            </a:fld>
            <a:endParaRPr lang="en-US"/>
          </a:p>
        </p:txBody>
      </p:sp>
    </p:spTree>
    <p:extLst>
      <p:ext uri="{BB962C8B-B14F-4D97-AF65-F5344CB8AC3E}">
        <p14:creationId xmlns:p14="http://schemas.microsoft.com/office/powerpoint/2010/main" val="1288699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Still GARY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Demo Time – Install Script</a:t>
            </a:r>
          </a:p>
          <a:p>
            <a:r>
              <a:rPr lang="en-US" dirty="0"/>
              <a:t>Like for like on upgrade</a:t>
            </a:r>
          </a:p>
        </p:txBody>
      </p:sp>
      <p:sp>
        <p:nvSpPr>
          <p:cNvPr id="4" name="Slide Number Placeholder 3"/>
          <p:cNvSpPr>
            <a:spLocks noGrp="1"/>
          </p:cNvSpPr>
          <p:nvPr>
            <p:ph type="sldNum" sz="quarter" idx="5"/>
          </p:nvPr>
        </p:nvSpPr>
        <p:spPr/>
        <p:txBody>
          <a:bodyPr/>
          <a:lstStyle/>
          <a:p>
            <a:fld id="{FE16E1AF-06A9-434D-B8EB-A66BC591A36E}" type="slidenum">
              <a:rPr lang="en-US" smtClean="0"/>
              <a:t>12</a:t>
            </a:fld>
            <a:endParaRPr lang="en-US"/>
          </a:p>
        </p:txBody>
      </p:sp>
    </p:spTree>
    <p:extLst>
      <p:ext uri="{BB962C8B-B14F-4D97-AF65-F5344CB8AC3E}">
        <p14:creationId xmlns:p14="http://schemas.microsoft.com/office/powerpoint/2010/main" val="1457485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Switch Screen to MIKE</a:t>
            </a:r>
          </a:p>
          <a:p>
            <a:r>
              <a:rPr lang="en-US" dirty="0"/>
              <a:t>Show how the deployments for the Content App and M365 Office Deployment</a:t>
            </a:r>
          </a:p>
        </p:txBody>
      </p:sp>
      <p:sp>
        <p:nvSpPr>
          <p:cNvPr id="4" name="Slide Number Placeholder 3"/>
          <p:cNvSpPr>
            <a:spLocks noGrp="1"/>
          </p:cNvSpPr>
          <p:nvPr>
            <p:ph type="sldNum" sz="quarter" idx="5"/>
          </p:nvPr>
        </p:nvSpPr>
        <p:spPr/>
        <p:txBody>
          <a:bodyPr/>
          <a:lstStyle/>
          <a:p>
            <a:fld id="{FE16E1AF-06A9-434D-B8EB-A66BC591A36E}" type="slidenum">
              <a:rPr lang="en-US" smtClean="0"/>
              <a:t>13</a:t>
            </a:fld>
            <a:endParaRPr lang="en-US"/>
          </a:p>
        </p:txBody>
      </p:sp>
    </p:spTree>
    <p:extLst>
      <p:ext uri="{BB962C8B-B14F-4D97-AF65-F5344CB8AC3E}">
        <p14:creationId xmlns:p14="http://schemas.microsoft.com/office/powerpoint/2010/main" val="1340357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Mike – Demo after this slide</a:t>
            </a:r>
          </a:p>
        </p:txBody>
      </p:sp>
      <p:sp>
        <p:nvSpPr>
          <p:cNvPr id="4" name="Slide Number Placeholder 3"/>
          <p:cNvSpPr>
            <a:spLocks noGrp="1"/>
          </p:cNvSpPr>
          <p:nvPr>
            <p:ph type="sldNum" sz="quarter" idx="5"/>
          </p:nvPr>
        </p:nvSpPr>
        <p:spPr/>
        <p:txBody>
          <a:bodyPr/>
          <a:lstStyle/>
          <a:p>
            <a:fld id="{FE16E1AF-06A9-434D-B8EB-A66BC591A36E}" type="slidenum">
              <a:rPr lang="en-US" smtClean="0"/>
              <a:t>14</a:t>
            </a:fld>
            <a:endParaRPr lang="en-US"/>
          </a:p>
        </p:txBody>
      </p:sp>
    </p:spTree>
    <p:extLst>
      <p:ext uri="{BB962C8B-B14F-4D97-AF65-F5344CB8AC3E}">
        <p14:creationId xmlns:p14="http://schemas.microsoft.com/office/powerpoint/2010/main" val="4052001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5/15/2020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5/15/2020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5/15/2020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5/15/2020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5/15/2020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5/15/2020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5/15/2020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5/15/2020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5/15/2020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hyperlink" Target="https://configurationmanager.uservoice.com/forums/300492-ideas/suggestions/35830486-allow-custom-icons-in-software-center-for-task-seq" TargetMode="External"/><Relationship Id="rId3" Type="http://schemas.openxmlformats.org/officeDocument/2006/relationships/hyperlink" Target="https://configurationmanager.uservoice.com/forums/300492-ideas/suggestions/8467771-have-the-ability-to-pre-deploy-an-available-applic" TargetMode="External"/><Relationship Id="rId7" Type="http://schemas.openxmlformats.org/officeDocument/2006/relationships/hyperlink" Target="https://configurationmanager.uservoice.com/forums/300492-ideas/suggestions/39208900-default-expansion-of-more-information-section-in" TargetMode="External"/><Relationship Id="rId2" Type="http://schemas.openxmlformats.org/officeDocument/2006/relationships/hyperlink" Target="https://configurationmanager.uservoice.com/forums/300492-ideas/suggestions/18302134-option-to-use-system-context-for-detection-method" TargetMode="External"/><Relationship Id="rId1" Type="http://schemas.openxmlformats.org/officeDocument/2006/relationships/slideLayout" Target="../slideLayouts/slideLayout2.xml"/><Relationship Id="rId6" Type="http://schemas.openxmlformats.org/officeDocument/2006/relationships/hyperlink" Target="https://configurationmanager.uservoice.com/forums/300492-ideas/suggestions/38915797-allow-immediate-restart-after-user-initiated-insta" TargetMode="External"/><Relationship Id="rId5" Type="http://schemas.openxmlformats.org/officeDocument/2006/relationships/hyperlink" Target="https://configurationmanager.uservoice.com/forums/300492-ideas/suggestions/40159861-ability-to-trigger-reboots-through-the-client-wmi" TargetMode="External"/><Relationship Id="rId4" Type="http://schemas.openxmlformats.org/officeDocument/2006/relationships/hyperlink" Target="https://configurationmanager.uservoice.com/forums/300492-ideas/suggestions/40161178-application-detection-add-return-code-option-c" TargetMode="External"/><Relationship Id="rId9" Type="http://schemas.openxmlformats.org/officeDocument/2006/relationships/hyperlink" Target="https://configurationmanager.uservoice.com/forums/300492-ideas/suggestions/35830489-allow-customer-icons-in-software-center-for-packa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cs.microsoft.com/en-us/deployoffice/overview-update-channels" TargetMode="External"/><Relationship Id="rId2" Type="http://schemas.openxmlformats.org/officeDocument/2006/relationships/hyperlink" Target="https://docs.microsoft.com/en-us/DeployOffice/update-channels-changes" TargetMode="External"/><Relationship Id="rId1" Type="http://schemas.openxmlformats.org/officeDocument/2006/relationships/slideLayout" Target="../slideLayouts/slideLayout2.xml"/><Relationship Id="rId6" Type="http://schemas.openxmlformats.org/officeDocument/2006/relationships/hyperlink" Target="https://techcommunity.microsoft.com/t5/office-365-blog/a-new-wave-of-innovation-to-help-it-modernize-servicing-of/ba-p/1380733" TargetMode="External"/><Relationship Id="rId5" Type="http://schemas.openxmlformats.org/officeDocument/2006/relationships/hyperlink" Target="https://www.microsoft.com/en-us/download/details.aspx?id=49117" TargetMode="External"/><Relationship Id="rId4" Type="http://schemas.openxmlformats.org/officeDocument/2006/relationships/hyperlink" Target="https://docs.microsoft.com/en-us/officeupdates/update-history-microsoft365-apps-by-date"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github.com/gwblok/garytown/tree/master/Office365"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5861010" y="2355458"/>
            <a:ext cx="5120639" cy="1630907"/>
          </a:xfrm>
        </p:spPr>
        <p:txBody>
          <a:bodyPr>
            <a:normAutofit fontScale="90000"/>
          </a:bodyPr>
          <a:lstStyle/>
          <a:p>
            <a:r>
              <a:rPr lang="en-US" sz="4400" dirty="0">
                <a:solidFill>
                  <a:schemeClr val="tx1"/>
                </a:solidFill>
              </a:rPr>
              <a:t>Deploying</a:t>
            </a:r>
            <a:br>
              <a:rPr lang="en-US" sz="4400" dirty="0">
                <a:solidFill>
                  <a:schemeClr val="tx1"/>
                </a:solidFill>
              </a:rPr>
            </a:br>
            <a:r>
              <a:rPr lang="en-US" sz="4400" dirty="0">
                <a:solidFill>
                  <a:schemeClr val="tx1"/>
                </a:solidFill>
              </a:rPr>
              <a:t> Office 365 </a:t>
            </a:r>
            <a:r>
              <a:rPr lang="en-US" sz="4400" dirty="0" err="1">
                <a:solidFill>
                  <a:schemeClr val="tx1"/>
                </a:solidFill>
              </a:rPr>
              <a:t>ProPlus</a:t>
            </a:r>
            <a:r>
              <a:rPr lang="en-US" sz="4400" dirty="0">
                <a:solidFill>
                  <a:schemeClr val="tx1"/>
                </a:solidFill>
              </a:rPr>
              <a:t> Like a Pro</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2" y="4293270"/>
            <a:ext cx="4775075" cy="559656"/>
          </a:xfrm>
        </p:spPr>
        <p:txBody>
          <a:bodyPr>
            <a:normAutofit fontScale="77500" lnSpcReduction="20000"/>
          </a:bodyPr>
          <a:lstStyle/>
          <a:p>
            <a:pPr>
              <a:spcAft>
                <a:spcPts val="600"/>
              </a:spcAft>
            </a:pPr>
            <a:r>
              <a:rPr lang="en-US" dirty="0">
                <a:solidFill>
                  <a:schemeClr val="tx1"/>
                </a:solidFill>
              </a:rPr>
              <a:t>Gary Blok (@gwblok)</a:t>
            </a:r>
          </a:p>
          <a:p>
            <a:pPr>
              <a:spcAft>
                <a:spcPts val="600"/>
              </a:spcAft>
            </a:pPr>
            <a:r>
              <a:rPr lang="en-US" dirty="0">
                <a:solidFill>
                  <a:schemeClr val="tx1"/>
                </a:solidFill>
              </a:rPr>
              <a:t>Mike Terrill (@miketerrill)</a:t>
            </a:r>
          </a:p>
        </p:txBody>
      </p:sp>
      <p:sp>
        <p:nvSpPr>
          <p:cNvPr id="7" name="Title 1">
            <a:extLst>
              <a:ext uri="{FF2B5EF4-FFF2-40B4-BE49-F238E27FC236}">
                <a16:creationId xmlns:a16="http://schemas.microsoft.com/office/drawing/2014/main" id="{42B7AFF4-3EF7-40E5-85EE-7B16CF7B476A}"/>
              </a:ext>
            </a:extLst>
          </p:cNvPr>
          <p:cNvSpPr txBox="1">
            <a:spLocks/>
          </p:cNvSpPr>
          <p:nvPr/>
        </p:nvSpPr>
        <p:spPr>
          <a:xfrm>
            <a:off x="5861009" y="2370443"/>
            <a:ext cx="5120639" cy="1630907"/>
          </a:xfrm>
          <a:prstGeom prst="rect">
            <a:avLst/>
          </a:prstGeom>
        </p:spPr>
        <p:txBody>
          <a:bodyPr vert="horz" lIns="91440" tIns="45720" rIns="91440" bIns="45720" rtlCol="0" anchor="ctr">
            <a:normAutofit fontScale="90000"/>
          </a:bodyPr>
          <a:lstStyle>
            <a:lvl1pPr algn="ctr" defTabSz="914400" rtl="0" eaLnBrk="1" latinLnBrk="0" hangingPunct="1">
              <a:lnSpc>
                <a:spcPct val="83000"/>
              </a:lnSpc>
              <a:spcBef>
                <a:spcPct val="0"/>
              </a:spcBef>
              <a:buNone/>
              <a:defRPr lang="en-US" sz="6800" b="0" i="0" kern="1200" cap="all" spc="-100" baseline="0" dirty="0">
                <a:solidFill>
                  <a:schemeClr val="tx1">
                    <a:lumMod val="85000"/>
                    <a:lumOff val="15000"/>
                  </a:schemeClr>
                </a:solidFill>
                <a:effectLst/>
                <a:latin typeface="+mj-lt"/>
                <a:ea typeface="+mn-ea"/>
                <a:cs typeface="+mn-cs"/>
              </a:defRPr>
            </a:lvl1pPr>
          </a:lstStyle>
          <a:p>
            <a:r>
              <a:rPr lang="en-US" sz="4400" dirty="0">
                <a:solidFill>
                  <a:schemeClr val="tx1"/>
                </a:solidFill>
              </a:rPr>
              <a:t>Deploying</a:t>
            </a:r>
            <a:br>
              <a:rPr lang="en-US" sz="4400" dirty="0">
                <a:solidFill>
                  <a:schemeClr val="tx1"/>
                </a:solidFill>
              </a:rPr>
            </a:br>
            <a:r>
              <a:rPr lang="en-US" sz="4400" dirty="0">
                <a:solidFill>
                  <a:schemeClr val="tx1"/>
                </a:solidFill>
              </a:rPr>
              <a:t> </a:t>
            </a:r>
            <a:r>
              <a:rPr lang="en-US" sz="4400" strike="sngStrike" dirty="0">
                <a:solidFill>
                  <a:schemeClr val="tx1"/>
                </a:solidFill>
              </a:rPr>
              <a:t>Office 365 </a:t>
            </a:r>
            <a:r>
              <a:rPr lang="en-US" sz="4400" strike="sngStrike" dirty="0" err="1">
                <a:solidFill>
                  <a:schemeClr val="tx1"/>
                </a:solidFill>
              </a:rPr>
              <a:t>ProPlus</a:t>
            </a:r>
            <a:r>
              <a:rPr lang="en-US" sz="4400" strike="sngStrike" dirty="0">
                <a:solidFill>
                  <a:schemeClr val="tx1"/>
                </a:solidFill>
              </a:rPr>
              <a:t> </a:t>
            </a:r>
            <a:r>
              <a:rPr lang="en-US" sz="4400" dirty="0">
                <a:solidFill>
                  <a:schemeClr val="tx1"/>
                </a:solidFill>
              </a:rPr>
              <a:t>Like a Pro</a:t>
            </a:r>
          </a:p>
        </p:txBody>
      </p:sp>
      <p:pic>
        <p:nvPicPr>
          <p:cNvPr id="4" name="Picture 3">
            <a:extLst>
              <a:ext uri="{FF2B5EF4-FFF2-40B4-BE49-F238E27FC236}">
                <a16:creationId xmlns:a16="http://schemas.microsoft.com/office/drawing/2014/main" id="{639D7C55-4C48-4CA6-9620-BB280F4FE97E}"/>
              </a:ext>
            </a:extLst>
          </p:cNvPr>
          <p:cNvPicPr>
            <a:picLocks noChangeAspect="1"/>
          </p:cNvPicPr>
          <p:nvPr/>
        </p:nvPicPr>
        <p:blipFill>
          <a:blip r:embed="rId4"/>
          <a:stretch>
            <a:fillRect/>
          </a:stretch>
        </p:blipFill>
        <p:spPr>
          <a:xfrm>
            <a:off x="6543438" y="2858799"/>
            <a:ext cx="3789078" cy="570201"/>
          </a:xfrm>
          <a:prstGeom prst="rect">
            <a:avLst/>
          </a:prstGeom>
        </p:spPr>
      </p:pic>
      <p:pic>
        <p:nvPicPr>
          <p:cNvPr id="10" name="Picture 9">
            <a:extLst>
              <a:ext uri="{FF2B5EF4-FFF2-40B4-BE49-F238E27FC236}">
                <a16:creationId xmlns:a16="http://schemas.microsoft.com/office/drawing/2014/main" id="{840B51F5-BC46-4265-9E66-B8F287B98285}"/>
              </a:ext>
            </a:extLst>
          </p:cNvPr>
          <p:cNvPicPr>
            <a:picLocks noChangeAspect="1"/>
          </p:cNvPicPr>
          <p:nvPr/>
        </p:nvPicPr>
        <p:blipFill>
          <a:blip r:embed="rId5"/>
          <a:stretch>
            <a:fillRect/>
          </a:stretch>
        </p:blipFill>
        <p:spPr>
          <a:xfrm>
            <a:off x="0" y="4946110"/>
            <a:ext cx="1768489" cy="1911880"/>
          </a:xfrm>
          <a:prstGeom prst="rect">
            <a:avLst/>
          </a:prstGeom>
        </p:spPr>
      </p:pic>
      <p:pic>
        <p:nvPicPr>
          <p:cNvPr id="5" name="Picture 4">
            <a:extLst>
              <a:ext uri="{FF2B5EF4-FFF2-40B4-BE49-F238E27FC236}">
                <a16:creationId xmlns:a16="http://schemas.microsoft.com/office/drawing/2014/main" id="{6E4DCB52-F743-4512-8760-DFBEDD72F23F}"/>
              </a:ext>
            </a:extLst>
          </p:cNvPr>
          <p:cNvPicPr>
            <a:picLocks noChangeAspect="1"/>
          </p:cNvPicPr>
          <p:nvPr/>
        </p:nvPicPr>
        <p:blipFill>
          <a:blip r:embed="rId6"/>
          <a:stretch>
            <a:fillRect/>
          </a:stretch>
        </p:blipFill>
        <p:spPr>
          <a:xfrm>
            <a:off x="0" y="-72780"/>
            <a:ext cx="9458325" cy="1866328"/>
          </a:xfrm>
          <a:prstGeom prst="rect">
            <a:avLst/>
          </a:prstGeom>
        </p:spPr>
      </p:pic>
      <p:sp>
        <p:nvSpPr>
          <p:cNvPr id="12" name="Title 1">
            <a:extLst>
              <a:ext uri="{FF2B5EF4-FFF2-40B4-BE49-F238E27FC236}">
                <a16:creationId xmlns:a16="http://schemas.microsoft.com/office/drawing/2014/main" id="{726E75C9-E82E-4093-934A-F25520EF2304}"/>
              </a:ext>
            </a:extLst>
          </p:cNvPr>
          <p:cNvSpPr txBox="1">
            <a:spLocks/>
          </p:cNvSpPr>
          <p:nvPr/>
        </p:nvSpPr>
        <p:spPr>
          <a:xfrm>
            <a:off x="1899920" y="5275859"/>
            <a:ext cx="6618051" cy="1355750"/>
          </a:xfrm>
          <a:prstGeom prst="rect">
            <a:avLst/>
          </a:prstGeom>
        </p:spPr>
        <p:txBody>
          <a:bodyPr vert="horz" lIns="91440" tIns="45720" rIns="91440" bIns="45720" rtlCol="0" anchor="ctr">
            <a:normAutofit/>
          </a:bodyPr>
          <a:lstStyle>
            <a:lvl1pPr algn="ctr" defTabSz="914400" rtl="0" eaLnBrk="1" latinLnBrk="0" hangingPunct="1">
              <a:lnSpc>
                <a:spcPct val="83000"/>
              </a:lnSpc>
              <a:spcBef>
                <a:spcPct val="0"/>
              </a:spcBef>
              <a:buNone/>
              <a:defRPr lang="en-US" sz="6800" b="0" i="0" kern="1200" cap="all" spc="-100" baseline="0" dirty="0">
                <a:solidFill>
                  <a:schemeClr val="tx1">
                    <a:lumMod val="85000"/>
                    <a:lumOff val="15000"/>
                  </a:schemeClr>
                </a:solidFill>
                <a:effectLst/>
                <a:latin typeface="+mj-lt"/>
                <a:ea typeface="+mn-ea"/>
                <a:cs typeface="+mn-cs"/>
              </a:defRPr>
            </a:lvl1pPr>
          </a:lstStyle>
          <a:p>
            <a:pPr algn="l"/>
            <a:r>
              <a:rPr lang="en-US" sz="3800" dirty="0">
                <a:solidFill>
                  <a:schemeClr val="bg1"/>
                </a:solidFill>
              </a:rPr>
              <a:t>Arizona Systems Management User Group</a:t>
            </a:r>
          </a:p>
        </p:txBody>
      </p:sp>
      <p:sp>
        <p:nvSpPr>
          <p:cNvPr id="13" name="Title 1">
            <a:extLst>
              <a:ext uri="{FF2B5EF4-FFF2-40B4-BE49-F238E27FC236}">
                <a16:creationId xmlns:a16="http://schemas.microsoft.com/office/drawing/2014/main" id="{E336A6BA-997E-4198-8BAA-E1A1BDBC6680}"/>
              </a:ext>
            </a:extLst>
          </p:cNvPr>
          <p:cNvSpPr txBox="1">
            <a:spLocks/>
          </p:cNvSpPr>
          <p:nvPr/>
        </p:nvSpPr>
        <p:spPr>
          <a:xfrm>
            <a:off x="101600" y="3278298"/>
            <a:ext cx="6618051" cy="1355750"/>
          </a:xfrm>
          <a:prstGeom prst="rect">
            <a:avLst/>
          </a:prstGeom>
        </p:spPr>
        <p:txBody>
          <a:bodyPr vert="horz" lIns="91440" tIns="45720" rIns="91440" bIns="45720" rtlCol="0" anchor="ctr">
            <a:normAutofit/>
          </a:bodyPr>
          <a:lstStyle>
            <a:lvl1pPr algn="ctr" defTabSz="914400" rtl="0" eaLnBrk="1" latinLnBrk="0" hangingPunct="1">
              <a:lnSpc>
                <a:spcPct val="83000"/>
              </a:lnSpc>
              <a:spcBef>
                <a:spcPct val="0"/>
              </a:spcBef>
              <a:buNone/>
              <a:defRPr lang="en-US" sz="6800" b="0" i="0" kern="1200" cap="all" spc="-100" baseline="0" dirty="0">
                <a:solidFill>
                  <a:schemeClr val="tx1">
                    <a:lumMod val="85000"/>
                    <a:lumOff val="15000"/>
                  </a:schemeClr>
                </a:solidFill>
                <a:effectLst/>
                <a:latin typeface="+mj-lt"/>
                <a:ea typeface="+mn-ea"/>
                <a:cs typeface="+mn-cs"/>
              </a:defRPr>
            </a:lvl1pPr>
          </a:lstStyle>
          <a:p>
            <a:pPr algn="l"/>
            <a:r>
              <a:rPr lang="en-US" sz="3800" dirty="0">
                <a:solidFill>
                  <a:schemeClr val="bg1"/>
                </a:solidFill>
              </a:rPr>
              <a:t>Friday, May 15</a:t>
            </a:r>
            <a:r>
              <a:rPr lang="en-US" sz="3800" baseline="30000" dirty="0">
                <a:solidFill>
                  <a:schemeClr val="bg1"/>
                </a:solidFill>
              </a:rPr>
              <a:t>th</a:t>
            </a:r>
            <a:r>
              <a:rPr lang="en-US" sz="3800" dirty="0">
                <a:solidFill>
                  <a:schemeClr val="bg1"/>
                </a:solidFill>
              </a:rPr>
              <a:t>,2020</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2000"/>
                                  </p:stCondLst>
                                  <p:childTnLst>
                                    <p:set>
                                      <p:cBhvr>
                                        <p:cTn id="6" dur="1" fill="hold">
                                          <p:stCondLst>
                                            <p:cond delay="0"/>
                                          </p:stCondLst>
                                        </p:cTn>
                                        <p:tgtEl>
                                          <p:spTgt spid="2"/>
                                        </p:tgtEl>
                                        <p:attrNameLst>
                                          <p:attrName>style.visibility</p:attrName>
                                        </p:attrNameLst>
                                      </p:cBhvr>
                                      <p:to>
                                        <p:strVal val="hidden"/>
                                      </p:to>
                                    </p:set>
                                  </p:childTnLst>
                                </p:cTn>
                              </p:par>
                              <p:par>
                                <p:cTn id="7" presetID="10" presetClass="entr" presetSubtype="0" fill="hold" grpId="0" nodeType="withEffect">
                                  <p:stCondLst>
                                    <p:cond delay="20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childTnLst>
                          </p:cTn>
                        </p:par>
                        <p:par>
                          <p:cTn id="10" fill="hold">
                            <p:stCondLst>
                              <p:cond delay="40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A5421-CB01-45B6-88DD-B38AD49E5D2B}"/>
              </a:ext>
            </a:extLst>
          </p:cNvPr>
          <p:cNvSpPr>
            <a:spLocks noGrp="1"/>
          </p:cNvSpPr>
          <p:nvPr>
            <p:ph type="title"/>
          </p:nvPr>
        </p:nvSpPr>
        <p:spPr>
          <a:xfrm>
            <a:off x="8458200" y="607392"/>
            <a:ext cx="3161963" cy="1645920"/>
          </a:xfrm>
        </p:spPr>
        <p:txBody>
          <a:bodyPr anchor="b">
            <a:normAutofit/>
          </a:bodyPr>
          <a:lstStyle/>
          <a:p>
            <a:r>
              <a:rPr lang="en-US" dirty="0"/>
              <a:t>Agenda</a:t>
            </a:r>
          </a:p>
        </p:txBody>
      </p:sp>
      <p:sp>
        <p:nvSpPr>
          <p:cNvPr id="10" name="Text Placeholder 3">
            <a:extLst>
              <a:ext uri="{FF2B5EF4-FFF2-40B4-BE49-F238E27FC236}">
                <a16:creationId xmlns:a16="http://schemas.microsoft.com/office/drawing/2014/main" id="{E1E250A8-C086-4C6A-B54A-D1F102676108}"/>
              </a:ext>
            </a:extLst>
          </p:cNvPr>
          <p:cNvSpPr>
            <a:spLocks noGrp="1"/>
          </p:cNvSpPr>
          <p:nvPr>
            <p:ph type="body" sz="half" idx="2"/>
          </p:nvPr>
        </p:nvSpPr>
        <p:spPr>
          <a:xfrm>
            <a:off x="8458200" y="2336800"/>
            <a:ext cx="3161963" cy="3606800"/>
          </a:xfrm>
        </p:spPr>
        <p:txBody>
          <a:bodyPr/>
          <a:lstStyle/>
          <a:p>
            <a:endParaRPr lang="en-US"/>
          </a:p>
        </p:txBody>
      </p:sp>
      <p:graphicFrame>
        <p:nvGraphicFramePr>
          <p:cNvPr id="5" name="Content Placeholder 2">
            <a:extLst>
              <a:ext uri="{FF2B5EF4-FFF2-40B4-BE49-F238E27FC236}">
                <a16:creationId xmlns:a16="http://schemas.microsoft.com/office/drawing/2014/main" id="{CE00674B-6ACD-4651-8A4B-3DDABCCFB1B6}"/>
              </a:ext>
            </a:extLst>
          </p:cNvPr>
          <p:cNvGraphicFramePr>
            <a:graphicFrameLocks noGrp="1"/>
          </p:cNvGraphicFramePr>
          <p:nvPr>
            <p:ph idx="1"/>
            <p:extLst>
              <p:ext uri="{D42A27DB-BD31-4B8C-83A1-F6EECF244321}">
                <p14:modId xmlns:p14="http://schemas.microsoft.com/office/powerpoint/2010/main" val="1725693380"/>
              </p:ext>
            </p:extLst>
          </p:nvPr>
        </p:nvGraphicFramePr>
        <p:xfrm>
          <a:off x="685800" y="609600"/>
          <a:ext cx="68580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850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7F78C-CB0F-4492-9AD1-725B7069A7B6}"/>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6AECDFAF-23F5-4A4E-B0E3-BAF2BA1692D9}"/>
              </a:ext>
            </a:extLst>
          </p:cNvPr>
          <p:cNvSpPr>
            <a:spLocks noGrp="1"/>
          </p:cNvSpPr>
          <p:nvPr>
            <p:ph idx="1"/>
          </p:nvPr>
        </p:nvSpPr>
        <p:spPr>
          <a:xfrm>
            <a:off x="1066800" y="1770434"/>
            <a:ext cx="10058400" cy="4182310"/>
          </a:xfrm>
        </p:spPr>
        <p:txBody>
          <a:bodyPr>
            <a:normAutofit lnSpcReduction="10000"/>
          </a:bodyPr>
          <a:lstStyle/>
          <a:p>
            <a:r>
              <a:rPr lang="en-US" sz="1600" dirty="0"/>
              <a:t>Provide consistent, reusable installation method that can be used to upgrade from Office 2016 or perform a fresh installation of Microsoft 365 Office on the corpnet and VPN (i.e. no CDN or CMG)</a:t>
            </a:r>
          </a:p>
          <a:p>
            <a:pPr lvl="1"/>
            <a:r>
              <a:rPr lang="en-US" sz="1600" dirty="0"/>
              <a:t>Remove items not covered by the O365 ODT</a:t>
            </a:r>
          </a:p>
          <a:p>
            <a:pPr lvl="1"/>
            <a:r>
              <a:rPr lang="en-US" sz="1600" dirty="0"/>
              <a:t>Upgrade needs to replace like for like (i.e. Access, Project, Visio)</a:t>
            </a:r>
          </a:p>
          <a:p>
            <a:pPr lvl="1"/>
            <a:r>
              <a:rPr lang="en-US" sz="1600" dirty="0"/>
              <a:t>Avoiding the XML H3LL</a:t>
            </a:r>
          </a:p>
          <a:p>
            <a:r>
              <a:rPr lang="en-US" sz="1600" dirty="0"/>
              <a:t>Provide a pleasant user experience</a:t>
            </a:r>
          </a:p>
          <a:p>
            <a:pPr lvl="1"/>
            <a:r>
              <a:rPr lang="en-US" sz="1600" dirty="0"/>
              <a:t>Customs notifications</a:t>
            </a:r>
          </a:p>
          <a:p>
            <a:pPr lvl="1"/>
            <a:r>
              <a:rPr lang="en-US" sz="1600" dirty="0"/>
              <a:t>Installation available when notified (i.e. not waiting for download)</a:t>
            </a:r>
          </a:p>
          <a:p>
            <a:pPr lvl="1"/>
            <a:r>
              <a:rPr lang="en-US" sz="1600" dirty="0"/>
              <a:t>Ability to select Project or Visio after install (and not wait for another 2.5 GB download)</a:t>
            </a:r>
          </a:p>
          <a:p>
            <a:r>
              <a:rPr lang="en-US" sz="1600" dirty="0"/>
              <a:t>Installs need to be current (source content needs to be kept fresh)</a:t>
            </a:r>
          </a:p>
          <a:p>
            <a:r>
              <a:rPr lang="en-US" sz="1600" dirty="0"/>
              <a:t>Support for Self-Service as well as Required Deployments</a:t>
            </a:r>
          </a:p>
          <a:p>
            <a:r>
              <a:rPr lang="en-US" sz="1600" dirty="0"/>
              <a:t>Use native solutions where possible (no PADT)</a:t>
            </a:r>
          </a:p>
          <a:p>
            <a:r>
              <a:rPr lang="en-US" sz="1600" dirty="0"/>
              <a:t>Support for different languages</a:t>
            </a:r>
          </a:p>
        </p:txBody>
      </p:sp>
    </p:spTree>
    <p:extLst>
      <p:ext uri="{BB962C8B-B14F-4D97-AF65-F5344CB8AC3E}">
        <p14:creationId xmlns:p14="http://schemas.microsoft.com/office/powerpoint/2010/main" val="1081659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92A-EC0B-4BDF-8ADA-D270F505766B}"/>
              </a:ext>
            </a:extLst>
          </p:cNvPr>
          <p:cNvSpPr>
            <a:spLocks noGrp="1"/>
          </p:cNvSpPr>
          <p:nvPr>
            <p:ph type="title"/>
          </p:nvPr>
        </p:nvSpPr>
        <p:spPr/>
        <p:txBody>
          <a:bodyPr/>
          <a:lstStyle/>
          <a:p>
            <a:r>
              <a:rPr lang="en-US" dirty="0"/>
              <a:t>Lessons learned along the way..</a:t>
            </a:r>
          </a:p>
        </p:txBody>
      </p:sp>
      <p:sp>
        <p:nvSpPr>
          <p:cNvPr id="3" name="Content Placeholder 2">
            <a:extLst>
              <a:ext uri="{FF2B5EF4-FFF2-40B4-BE49-F238E27FC236}">
                <a16:creationId xmlns:a16="http://schemas.microsoft.com/office/drawing/2014/main" id="{EB0C6F2C-AF93-4B0D-BE1C-E97B495C4419}"/>
              </a:ext>
            </a:extLst>
          </p:cNvPr>
          <p:cNvSpPr>
            <a:spLocks noGrp="1"/>
          </p:cNvSpPr>
          <p:nvPr>
            <p:ph idx="1"/>
          </p:nvPr>
        </p:nvSpPr>
        <p:spPr/>
        <p:txBody>
          <a:bodyPr vert="horz" lIns="91440" tIns="45720" rIns="91440" bIns="45720" rtlCol="0" anchor="t">
            <a:normAutofit/>
          </a:bodyPr>
          <a:lstStyle/>
          <a:p>
            <a:r>
              <a:rPr lang="en-US" dirty="0"/>
              <a:t>Packages</a:t>
            </a:r>
          </a:p>
          <a:p>
            <a:pPr lvl="1"/>
            <a:r>
              <a:rPr lang="en-US" dirty="0"/>
              <a:t>Pros:</a:t>
            </a:r>
          </a:p>
          <a:p>
            <a:pPr lvl="2"/>
            <a:r>
              <a:rPr lang="en-US" dirty="0"/>
              <a:t>Single Content, several programs</a:t>
            </a:r>
          </a:p>
          <a:p>
            <a:pPr lvl="2"/>
            <a:r>
              <a:rPr lang="en-US" dirty="0"/>
              <a:t>Um..... yeah, that was it</a:t>
            </a:r>
          </a:p>
          <a:p>
            <a:pPr lvl="1"/>
            <a:r>
              <a:rPr lang="en-US" dirty="0"/>
              <a:t>Cons:</a:t>
            </a:r>
          </a:p>
          <a:p>
            <a:pPr lvl="2"/>
            <a:r>
              <a:rPr lang="en-US" b="1" dirty="0"/>
              <a:t>No Icon in Software Center</a:t>
            </a:r>
          </a:p>
          <a:p>
            <a:pPr lvl="2"/>
            <a:r>
              <a:rPr lang="en-US" dirty="0"/>
              <a:t>No "link" in Software Center (Unable to provide direct link to App to leverage in email or toast)</a:t>
            </a:r>
          </a:p>
          <a:p>
            <a:pPr lvl="2"/>
            <a:r>
              <a:rPr lang="en-US" dirty="0"/>
              <a:t>No detection method</a:t>
            </a:r>
          </a:p>
          <a:p>
            <a:r>
              <a:rPr lang="en-US" dirty="0"/>
              <a:t>Task Sequence</a:t>
            </a:r>
          </a:p>
          <a:p>
            <a:pPr lvl="1"/>
            <a:r>
              <a:rPr lang="en-US" dirty="0"/>
              <a:t>Pro</a:t>
            </a:r>
          </a:p>
          <a:p>
            <a:pPr lvl="2"/>
            <a:r>
              <a:rPr lang="en-US" dirty="0"/>
              <a:t>Task Sequences are the coolest</a:t>
            </a:r>
          </a:p>
          <a:p>
            <a:pPr lvl="1"/>
            <a:r>
              <a:rPr lang="en-US" dirty="0"/>
              <a:t>Cons</a:t>
            </a:r>
          </a:p>
          <a:p>
            <a:pPr lvl="2"/>
            <a:r>
              <a:rPr lang="en-US" b="1" dirty="0"/>
              <a:t>No Icon in Software Center</a:t>
            </a:r>
          </a:p>
          <a:p>
            <a:pPr lvl="2"/>
            <a:r>
              <a:rPr lang="en-US" dirty="0"/>
              <a:t>Using a TS in an application to install a package... it's a joke</a:t>
            </a:r>
          </a:p>
        </p:txBody>
      </p:sp>
    </p:spTree>
    <p:extLst>
      <p:ext uri="{BB962C8B-B14F-4D97-AF65-F5344CB8AC3E}">
        <p14:creationId xmlns:p14="http://schemas.microsoft.com/office/powerpoint/2010/main" val="206570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92A-EC0B-4BDF-8ADA-D270F505766B}"/>
              </a:ext>
            </a:extLst>
          </p:cNvPr>
          <p:cNvSpPr>
            <a:spLocks noGrp="1"/>
          </p:cNvSpPr>
          <p:nvPr>
            <p:ph type="title"/>
          </p:nvPr>
        </p:nvSpPr>
        <p:spPr/>
        <p:txBody>
          <a:bodyPr/>
          <a:lstStyle/>
          <a:p>
            <a:r>
              <a:rPr lang="en-US"/>
              <a:t>Application Model</a:t>
            </a:r>
          </a:p>
        </p:txBody>
      </p:sp>
      <p:sp>
        <p:nvSpPr>
          <p:cNvPr id="3" name="Content Placeholder 2">
            <a:extLst>
              <a:ext uri="{FF2B5EF4-FFF2-40B4-BE49-F238E27FC236}">
                <a16:creationId xmlns:a16="http://schemas.microsoft.com/office/drawing/2014/main" id="{EB0C6F2C-AF93-4B0D-BE1C-E97B495C4419}"/>
              </a:ext>
            </a:extLst>
          </p:cNvPr>
          <p:cNvSpPr>
            <a:spLocks noGrp="1"/>
          </p:cNvSpPr>
          <p:nvPr>
            <p:ph idx="1"/>
          </p:nvPr>
        </p:nvSpPr>
        <p:spPr/>
        <p:txBody>
          <a:bodyPr vert="horz" lIns="91440" tIns="45720" rIns="91440" bIns="45720" rtlCol="0" anchor="t">
            <a:normAutofit lnSpcReduction="10000"/>
          </a:bodyPr>
          <a:lstStyle/>
          <a:p>
            <a:r>
              <a:rPr lang="en-US" dirty="0"/>
              <a:t>Cons</a:t>
            </a:r>
          </a:p>
          <a:p>
            <a:pPr lvl="1"/>
            <a:r>
              <a:rPr lang="en-US" dirty="0"/>
              <a:t>Each App and App DT has its own Content</a:t>
            </a:r>
          </a:p>
          <a:p>
            <a:pPr lvl="2"/>
            <a:r>
              <a:rPr lang="en-US" dirty="0"/>
              <a:t>That's a lot of content when you have to support several different flavors of Office / Addons</a:t>
            </a:r>
          </a:p>
          <a:p>
            <a:pPr lvl="2"/>
            <a:r>
              <a:rPr lang="en-US" dirty="0"/>
              <a:t>No reuse of already cached content for CM Peer Cache or legacy 3</a:t>
            </a:r>
            <a:r>
              <a:rPr lang="en-US" baseline="30000" dirty="0"/>
              <a:t>rd</a:t>
            </a:r>
            <a:r>
              <a:rPr lang="en-US" dirty="0"/>
              <a:t> party P2P solutions (BranchCache doesn’t have these issues)</a:t>
            </a:r>
          </a:p>
          <a:p>
            <a:r>
              <a:rPr lang="en-US" dirty="0"/>
              <a:t>Pros</a:t>
            </a:r>
          </a:p>
          <a:p>
            <a:pPr lvl="1"/>
            <a:r>
              <a:rPr lang="en-US" b="1" dirty="0"/>
              <a:t>ICONS, ICONS, ICONS</a:t>
            </a:r>
            <a:r>
              <a:rPr lang="en-US" dirty="0"/>
              <a:t>!  Let's face it, if it doesn't look pretty, people instantly assume the experience is going to stink (would you really install something from the AppStore on your phone if it didn’t have an icon?)</a:t>
            </a:r>
          </a:p>
          <a:p>
            <a:pPr lvl="1"/>
            <a:r>
              <a:rPr lang="en-US" dirty="0"/>
              <a:t>Direct Link in Software Center </a:t>
            </a:r>
          </a:p>
          <a:p>
            <a:pPr lvl="2"/>
            <a:r>
              <a:rPr lang="en-US" dirty="0" err="1">
                <a:ea typeface="+mn-lt"/>
                <a:cs typeface="+mn-lt"/>
              </a:rPr>
              <a:t>softwarecenter:SoftwareID</a:t>
            </a:r>
            <a:r>
              <a:rPr lang="en-US" dirty="0">
                <a:ea typeface="+mn-lt"/>
                <a:cs typeface="+mn-lt"/>
              </a:rPr>
              <a:t>=</a:t>
            </a:r>
            <a:r>
              <a:rPr lang="en-US" sz="900" dirty="0">
                <a:ea typeface="+mn-lt"/>
                <a:cs typeface="+mn-lt"/>
              </a:rPr>
              <a:t>ScopeId_7520050B-F9BC-452E-AD92-210A44FC8FDE/Application_dafe0527-e422-443a-ac93-97bdf20cdb22</a:t>
            </a:r>
          </a:p>
          <a:p>
            <a:pPr lvl="2"/>
            <a:r>
              <a:rPr lang="en-US" dirty="0"/>
              <a:t>Leverage Toast Notifications</a:t>
            </a:r>
          </a:p>
          <a:p>
            <a:pPr lvl="2"/>
            <a:r>
              <a:rPr lang="en-US" dirty="0"/>
              <a:t>Leverage Email Link for Communications</a:t>
            </a:r>
          </a:p>
          <a:p>
            <a:pPr lvl="1"/>
            <a:r>
              <a:rPr lang="en-US" dirty="0"/>
              <a:t>Detection Method</a:t>
            </a:r>
          </a:p>
          <a:p>
            <a:pPr lvl="2"/>
            <a:r>
              <a:rPr lang="en-US" dirty="0"/>
              <a:t>Provides the ability to Change Channel and Confirm Content</a:t>
            </a:r>
          </a:p>
          <a:p>
            <a:pPr lvl="1"/>
            <a:r>
              <a:rPr lang="en-US" dirty="0"/>
              <a:t>Requirements (To run different App DTs)</a:t>
            </a:r>
          </a:p>
          <a:p>
            <a:pPr lvl="2"/>
            <a:r>
              <a:rPr lang="en-US" dirty="0"/>
              <a:t>Allows the flexibility to accommodate different languages in the same Application Deployment</a:t>
            </a:r>
          </a:p>
          <a:p>
            <a:pPr lvl="2"/>
            <a:endParaRPr lang="en-US" dirty="0"/>
          </a:p>
          <a:p>
            <a:pPr lvl="1"/>
            <a:endParaRPr lang="en-US" dirty="0"/>
          </a:p>
        </p:txBody>
      </p:sp>
    </p:spTree>
    <p:extLst>
      <p:ext uri="{BB962C8B-B14F-4D97-AF65-F5344CB8AC3E}">
        <p14:creationId xmlns:p14="http://schemas.microsoft.com/office/powerpoint/2010/main" val="49682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92A-EC0B-4BDF-8ADA-D270F505766B}"/>
              </a:ext>
            </a:extLst>
          </p:cNvPr>
          <p:cNvSpPr>
            <a:spLocks noGrp="1"/>
          </p:cNvSpPr>
          <p:nvPr>
            <p:ph type="title"/>
          </p:nvPr>
        </p:nvSpPr>
        <p:spPr/>
        <p:txBody>
          <a:bodyPr/>
          <a:lstStyle/>
          <a:p>
            <a:r>
              <a:rPr lang="en-US"/>
              <a:t>Winner:</a:t>
            </a:r>
          </a:p>
        </p:txBody>
      </p:sp>
      <p:sp>
        <p:nvSpPr>
          <p:cNvPr id="4" name="Rectangle 3">
            <a:extLst>
              <a:ext uri="{FF2B5EF4-FFF2-40B4-BE49-F238E27FC236}">
                <a16:creationId xmlns:a16="http://schemas.microsoft.com/office/drawing/2014/main" id="{6E728088-7CAA-431B-B253-C62489AAEE24}"/>
              </a:ext>
            </a:extLst>
          </p:cNvPr>
          <p:cNvSpPr/>
          <p:nvPr/>
        </p:nvSpPr>
        <p:spPr>
          <a:xfrm>
            <a:off x="3024491" y="2967335"/>
            <a:ext cx="6143028" cy="923330"/>
          </a:xfrm>
          <a:prstGeom prst="rect">
            <a:avLst/>
          </a:prstGeom>
          <a:noFill/>
        </p:spPr>
        <p:txBody>
          <a:bodyPr wrap="none" lIns="91440" tIns="45720" rIns="91440" bIns="45720">
            <a:spAutoFit/>
          </a:bodyPr>
          <a:lstStyle/>
          <a:p>
            <a:pPr algn="ctr"/>
            <a:r>
              <a:rPr lang="en-US"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Task Sequences!!!</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5" name="&quot;Not Allowed&quot; Symbol 4">
            <a:extLst>
              <a:ext uri="{FF2B5EF4-FFF2-40B4-BE49-F238E27FC236}">
                <a16:creationId xmlns:a16="http://schemas.microsoft.com/office/drawing/2014/main" id="{2718E34B-D306-4FEE-A633-2BCEA6B1714D}"/>
              </a:ext>
            </a:extLst>
          </p:cNvPr>
          <p:cNvSpPr/>
          <p:nvPr/>
        </p:nvSpPr>
        <p:spPr>
          <a:xfrm>
            <a:off x="3306233" y="1706033"/>
            <a:ext cx="5439834" cy="4440767"/>
          </a:xfrm>
          <a:prstGeom prst="noSmoking">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38741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6" presetClass="emph" presetSubtype="0" fill="hold" grpId="0" nodeType="clickEffect">
                                  <p:stCondLst>
                                    <p:cond delay="0"/>
                                  </p:stCondLst>
                                  <p:childTnLst>
                                    <p:animEffect transition="out" filter="fade">
                                      <p:cBhvr>
                                        <p:cTn id="15" dur="500" tmFilter="0, 0; .2, .5; .8, .5; 1, 0"/>
                                        <p:tgtEl>
                                          <p:spTgt spid="4"/>
                                        </p:tgtEl>
                                      </p:cBhvr>
                                    </p:animEffect>
                                    <p:animScale>
                                      <p:cBhvr>
                                        <p:cTn id="16" dur="250" autoRev="1" fill="hold"/>
                                        <p:tgtEl>
                                          <p:spTgt spid="4"/>
                                        </p:tgtEl>
                                      </p:cBhvr>
                                      <p:by x="105000" y="105000"/>
                                    </p:animScale>
                                  </p:childTnLst>
                                </p:cTn>
                              </p:par>
                            </p:childTnLst>
                          </p:cTn>
                        </p:par>
                      </p:childTnLst>
                    </p:cTn>
                  </p:par>
                </p:childTnLst>
              </p:cTn>
              <p:nextCondLst>
                <p:cond evt="onClick" delay="0">
                  <p:tgtEl>
                    <p:spTgt spid="2"/>
                  </p:tgtEl>
                </p:cond>
              </p:nextCondLst>
            </p:seq>
          </p:childTnLst>
        </p:cTn>
      </p:par>
    </p:tnLst>
    <p:bldLst>
      <p:bldP spid="4" grpId="0"/>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92A-EC0B-4BDF-8ADA-D270F505766B}"/>
              </a:ext>
            </a:extLst>
          </p:cNvPr>
          <p:cNvSpPr>
            <a:spLocks noGrp="1"/>
          </p:cNvSpPr>
          <p:nvPr>
            <p:ph type="title"/>
          </p:nvPr>
        </p:nvSpPr>
        <p:spPr/>
        <p:txBody>
          <a:bodyPr/>
          <a:lstStyle/>
          <a:p>
            <a:r>
              <a:rPr lang="en-US"/>
              <a:t>Winner:</a:t>
            </a:r>
          </a:p>
        </p:txBody>
      </p:sp>
      <p:sp>
        <p:nvSpPr>
          <p:cNvPr id="3" name="Content Placeholder 2">
            <a:extLst>
              <a:ext uri="{FF2B5EF4-FFF2-40B4-BE49-F238E27FC236}">
                <a16:creationId xmlns:a16="http://schemas.microsoft.com/office/drawing/2014/main" id="{EB0C6F2C-AF93-4B0D-BE1C-E97B495C4419}"/>
              </a:ext>
            </a:extLst>
          </p:cNvPr>
          <p:cNvSpPr>
            <a:spLocks noGrp="1"/>
          </p:cNvSpPr>
          <p:nvPr>
            <p:ph idx="1"/>
          </p:nvPr>
        </p:nvSpPr>
        <p:spPr/>
        <p:txBody>
          <a:bodyPr vert="horz" lIns="91440" tIns="45720" rIns="91440" bIns="45720" rtlCol="0" anchor="t">
            <a:normAutofit/>
          </a:bodyPr>
          <a:lstStyle/>
          <a:p>
            <a:endParaRPr lang="en-US" dirty="0"/>
          </a:p>
        </p:txBody>
      </p:sp>
      <p:sp>
        <p:nvSpPr>
          <p:cNvPr id="4" name="Rectangle 3">
            <a:extLst>
              <a:ext uri="{FF2B5EF4-FFF2-40B4-BE49-F238E27FC236}">
                <a16:creationId xmlns:a16="http://schemas.microsoft.com/office/drawing/2014/main" id="{6E728088-7CAA-431B-B253-C62489AAEE24}"/>
              </a:ext>
            </a:extLst>
          </p:cNvPr>
          <p:cNvSpPr/>
          <p:nvPr/>
        </p:nvSpPr>
        <p:spPr>
          <a:xfrm>
            <a:off x="2891446" y="2967335"/>
            <a:ext cx="6409127" cy="923330"/>
          </a:xfrm>
          <a:prstGeom prst="rect">
            <a:avLst/>
          </a:prstGeom>
          <a:noFill/>
        </p:spPr>
        <p:txBody>
          <a:bodyPr wrap="none" lIns="91440" tIns="45720" rIns="91440" bIns="45720">
            <a:spAutoFit/>
          </a:bodyPr>
          <a:lstStyle/>
          <a:p>
            <a:pPr algn="ctr"/>
            <a:r>
              <a:rPr lang="en-US"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Application Model</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43386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nodePh="1">
                                  <p:stCondLst>
                                    <p:cond delay="0"/>
                                  </p:stCondLst>
                                  <p:endCondLst>
                                    <p:cond evt="begin" delay="0">
                                      <p:tn val="5"/>
                                    </p:cond>
                                  </p:end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B1BC-1FAA-4050-9330-33D7553B9990}"/>
              </a:ext>
            </a:extLst>
          </p:cNvPr>
          <p:cNvSpPr>
            <a:spLocks noGrp="1"/>
          </p:cNvSpPr>
          <p:nvPr>
            <p:ph type="title"/>
          </p:nvPr>
        </p:nvSpPr>
        <p:spPr>
          <a:xfrm>
            <a:off x="3027461" y="424506"/>
            <a:ext cx="5230969" cy="776129"/>
          </a:xfrm>
        </p:spPr>
        <p:txBody>
          <a:bodyPr/>
          <a:lstStyle/>
          <a:p>
            <a:r>
              <a:rPr lang="en-US" dirty="0"/>
              <a:t>Basics of the Apps:</a:t>
            </a:r>
          </a:p>
        </p:txBody>
      </p:sp>
      <p:sp>
        <p:nvSpPr>
          <p:cNvPr id="3" name="Flowchart: Magnetic Disk 2">
            <a:extLst>
              <a:ext uri="{FF2B5EF4-FFF2-40B4-BE49-F238E27FC236}">
                <a16:creationId xmlns:a16="http://schemas.microsoft.com/office/drawing/2014/main" id="{82304429-FC24-42D6-AAF6-B27BE5B7FEE4}"/>
              </a:ext>
            </a:extLst>
          </p:cNvPr>
          <p:cNvSpPr/>
          <p:nvPr/>
        </p:nvSpPr>
        <p:spPr>
          <a:xfrm>
            <a:off x="839437" y="1701639"/>
            <a:ext cx="2517909" cy="69271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365 Content App DT</a:t>
            </a:r>
          </a:p>
        </p:txBody>
      </p:sp>
      <p:sp>
        <p:nvSpPr>
          <p:cNvPr id="4" name="Flowchart: Decision 3">
            <a:extLst>
              <a:ext uri="{FF2B5EF4-FFF2-40B4-BE49-F238E27FC236}">
                <a16:creationId xmlns:a16="http://schemas.microsoft.com/office/drawing/2014/main" id="{FF583583-187E-4E47-88C4-E4A7DB2A1884}"/>
              </a:ext>
            </a:extLst>
          </p:cNvPr>
          <p:cNvSpPr/>
          <p:nvPr/>
        </p:nvSpPr>
        <p:spPr>
          <a:xfrm>
            <a:off x="764147" y="3374265"/>
            <a:ext cx="2305020" cy="98183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365 </a:t>
            </a:r>
            <a:r>
              <a:rPr lang="en-US" dirty="0" err="1"/>
              <a:t>AppDT</a:t>
            </a:r>
            <a:endParaRPr lang="en-US" dirty="0"/>
          </a:p>
        </p:txBody>
      </p:sp>
      <p:sp>
        <p:nvSpPr>
          <p:cNvPr id="5" name="Flowchart: Magnetic Disk 4">
            <a:extLst>
              <a:ext uri="{FF2B5EF4-FFF2-40B4-BE49-F238E27FC236}">
                <a16:creationId xmlns:a16="http://schemas.microsoft.com/office/drawing/2014/main" id="{E8E56E02-356A-48F0-85D2-2D0BDBDFBCD9}"/>
              </a:ext>
            </a:extLst>
          </p:cNvPr>
          <p:cNvSpPr/>
          <p:nvPr/>
        </p:nvSpPr>
        <p:spPr>
          <a:xfrm>
            <a:off x="8739626" y="2045901"/>
            <a:ext cx="2928633" cy="58930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365 Content App DT</a:t>
            </a:r>
          </a:p>
        </p:txBody>
      </p:sp>
      <p:sp>
        <p:nvSpPr>
          <p:cNvPr id="6" name="Flowchart: Decision 5">
            <a:extLst>
              <a:ext uri="{FF2B5EF4-FFF2-40B4-BE49-F238E27FC236}">
                <a16:creationId xmlns:a16="http://schemas.microsoft.com/office/drawing/2014/main" id="{17F107BF-D382-4AD0-9AF7-FF507E23794C}"/>
              </a:ext>
            </a:extLst>
          </p:cNvPr>
          <p:cNvSpPr/>
          <p:nvPr/>
        </p:nvSpPr>
        <p:spPr>
          <a:xfrm>
            <a:off x="7014633" y="4196977"/>
            <a:ext cx="2823634" cy="113279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365 non-</a:t>
            </a:r>
            <a:r>
              <a:rPr lang="en-US" dirty="0" err="1"/>
              <a:t>en</a:t>
            </a:r>
            <a:r>
              <a:rPr lang="en-US" dirty="0"/>
              <a:t>-US </a:t>
            </a:r>
            <a:r>
              <a:rPr lang="en-US" dirty="0" err="1"/>
              <a:t>AppDT</a:t>
            </a:r>
            <a:endParaRPr lang="en-US" dirty="0"/>
          </a:p>
        </p:txBody>
      </p:sp>
      <p:cxnSp>
        <p:nvCxnSpPr>
          <p:cNvPr id="8" name="Straight Arrow Connector 7">
            <a:extLst>
              <a:ext uri="{FF2B5EF4-FFF2-40B4-BE49-F238E27FC236}">
                <a16:creationId xmlns:a16="http://schemas.microsoft.com/office/drawing/2014/main" id="{DDEB958E-79EF-4CB3-A120-D85E9D7CD824}"/>
              </a:ext>
            </a:extLst>
          </p:cNvPr>
          <p:cNvCxnSpPr>
            <a:cxnSpLocks/>
            <a:stCxn id="4" idx="0"/>
            <a:endCxn id="3" idx="3"/>
          </p:cNvCxnSpPr>
          <p:nvPr/>
        </p:nvCxnSpPr>
        <p:spPr>
          <a:xfrm flipV="1">
            <a:off x="1916657" y="2394354"/>
            <a:ext cx="181735" cy="979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Flowchart: Predefined Process 8">
            <a:extLst>
              <a:ext uri="{FF2B5EF4-FFF2-40B4-BE49-F238E27FC236}">
                <a16:creationId xmlns:a16="http://schemas.microsoft.com/office/drawing/2014/main" id="{200EF833-3429-47AE-A4B0-5B8583DA8EDF}"/>
              </a:ext>
            </a:extLst>
          </p:cNvPr>
          <p:cNvSpPr/>
          <p:nvPr/>
        </p:nvSpPr>
        <p:spPr>
          <a:xfrm>
            <a:off x="3725333" y="3021541"/>
            <a:ext cx="1181095" cy="842434"/>
          </a:xfrm>
          <a:prstGeom prst="flowChartPredefined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365 Install</a:t>
            </a:r>
          </a:p>
        </p:txBody>
      </p:sp>
      <p:cxnSp>
        <p:nvCxnSpPr>
          <p:cNvPr id="11" name="Straight Arrow Connector 10">
            <a:extLst>
              <a:ext uri="{FF2B5EF4-FFF2-40B4-BE49-F238E27FC236}">
                <a16:creationId xmlns:a16="http://schemas.microsoft.com/office/drawing/2014/main" id="{393FB0E7-3AFD-4114-B421-CBF69A2F815E}"/>
              </a:ext>
            </a:extLst>
          </p:cNvPr>
          <p:cNvCxnSpPr>
            <a:cxnSpLocks/>
            <a:stCxn id="4" idx="3"/>
          </p:cNvCxnSpPr>
          <p:nvPr/>
        </p:nvCxnSpPr>
        <p:spPr>
          <a:xfrm flipV="1">
            <a:off x="3069167" y="3344335"/>
            <a:ext cx="656166" cy="520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Flowchart: Magnetic Disk 14">
            <a:extLst>
              <a:ext uri="{FF2B5EF4-FFF2-40B4-BE49-F238E27FC236}">
                <a16:creationId xmlns:a16="http://schemas.microsoft.com/office/drawing/2014/main" id="{DFF40BA5-B809-4113-BBE0-4DECCF40CB48}"/>
              </a:ext>
            </a:extLst>
          </p:cNvPr>
          <p:cNvSpPr/>
          <p:nvPr/>
        </p:nvSpPr>
        <p:spPr>
          <a:xfrm>
            <a:off x="8394177" y="3442758"/>
            <a:ext cx="3311988" cy="58930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Language Content App DT</a:t>
            </a:r>
          </a:p>
        </p:txBody>
      </p:sp>
      <p:cxnSp>
        <p:nvCxnSpPr>
          <p:cNvPr id="17" name="Straight Arrow Connector 16">
            <a:extLst>
              <a:ext uri="{FF2B5EF4-FFF2-40B4-BE49-F238E27FC236}">
                <a16:creationId xmlns:a16="http://schemas.microsoft.com/office/drawing/2014/main" id="{BA42F82E-9109-4807-AC2B-0D2F08358557}"/>
              </a:ext>
            </a:extLst>
          </p:cNvPr>
          <p:cNvCxnSpPr>
            <a:cxnSpLocks/>
            <a:stCxn id="6" idx="0"/>
            <a:endCxn id="15" idx="3"/>
          </p:cNvCxnSpPr>
          <p:nvPr/>
        </p:nvCxnSpPr>
        <p:spPr>
          <a:xfrm flipV="1">
            <a:off x="8426450" y="4032064"/>
            <a:ext cx="1623721" cy="164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3AD3569-F7DB-4A17-83AD-ADE56F3042A6}"/>
              </a:ext>
            </a:extLst>
          </p:cNvPr>
          <p:cNvCxnSpPr>
            <a:cxnSpLocks/>
            <a:stCxn id="15" idx="1"/>
            <a:endCxn id="5" idx="3"/>
          </p:cNvCxnSpPr>
          <p:nvPr/>
        </p:nvCxnSpPr>
        <p:spPr>
          <a:xfrm flipV="1">
            <a:off x="10050171" y="2635207"/>
            <a:ext cx="153772" cy="807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Flowchart: Predefined Process 23">
            <a:extLst>
              <a:ext uri="{FF2B5EF4-FFF2-40B4-BE49-F238E27FC236}">
                <a16:creationId xmlns:a16="http://schemas.microsoft.com/office/drawing/2014/main" id="{7CE003E7-7A43-4948-9E60-E088544E1B3D}"/>
              </a:ext>
            </a:extLst>
          </p:cNvPr>
          <p:cNvSpPr/>
          <p:nvPr/>
        </p:nvSpPr>
        <p:spPr>
          <a:xfrm>
            <a:off x="5174188" y="3021541"/>
            <a:ext cx="2242612" cy="842434"/>
          </a:xfrm>
          <a:prstGeom prst="flowChartPredefined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365 Install w/ Additional Lang Support</a:t>
            </a:r>
          </a:p>
        </p:txBody>
      </p:sp>
      <p:cxnSp>
        <p:nvCxnSpPr>
          <p:cNvPr id="26" name="Straight Arrow Connector 25">
            <a:extLst>
              <a:ext uri="{FF2B5EF4-FFF2-40B4-BE49-F238E27FC236}">
                <a16:creationId xmlns:a16="http://schemas.microsoft.com/office/drawing/2014/main" id="{57097FE3-7A63-4831-8187-A67CEBD40602}"/>
              </a:ext>
            </a:extLst>
          </p:cNvPr>
          <p:cNvCxnSpPr>
            <a:cxnSpLocks/>
          </p:cNvCxnSpPr>
          <p:nvPr/>
        </p:nvCxnSpPr>
        <p:spPr>
          <a:xfrm flipH="1" flipV="1">
            <a:off x="6290733" y="3863975"/>
            <a:ext cx="719139" cy="899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851D3D7-2FB8-4D61-A19A-076FD01A8260}"/>
              </a:ext>
            </a:extLst>
          </p:cNvPr>
          <p:cNvSpPr txBox="1"/>
          <p:nvPr/>
        </p:nvSpPr>
        <p:spPr>
          <a:xfrm>
            <a:off x="5594247" y="1332307"/>
            <a:ext cx="3613490" cy="369332"/>
          </a:xfrm>
          <a:prstGeom prst="rect">
            <a:avLst/>
          </a:prstGeom>
          <a:noFill/>
        </p:spPr>
        <p:txBody>
          <a:bodyPr wrap="none" rtlCol="0">
            <a:spAutoFit/>
          </a:bodyPr>
          <a:lstStyle/>
          <a:p>
            <a:r>
              <a:rPr lang="en-US" dirty="0"/>
              <a:t>Additional Language Scenario</a:t>
            </a:r>
          </a:p>
        </p:txBody>
      </p:sp>
      <p:sp>
        <p:nvSpPr>
          <p:cNvPr id="28" name="Hexagon 27">
            <a:extLst>
              <a:ext uri="{FF2B5EF4-FFF2-40B4-BE49-F238E27FC236}">
                <a16:creationId xmlns:a16="http://schemas.microsoft.com/office/drawing/2014/main" id="{E8ADC0E4-6F4E-49EB-9E66-F4AB914F501F}"/>
              </a:ext>
            </a:extLst>
          </p:cNvPr>
          <p:cNvSpPr/>
          <p:nvPr/>
        </p:nvSpPr>
        <p:spPr>
          <a:xfrm>
            <a:off x="3880834" y="4955822"/>
            <a:ext cx="2678805" cy="1462150"/>
          </a:xfrm>
          <a:prstGeom prst="hexag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Microsoft 365 Semi-Annual Enterprise Channel Application</a:t>
            </a:r>
          </a:p>
        </p:txBody>
      </p:sp>
      <p:cxnSp>
        <p:nvCxnSpPr>
          <p:cNvPr id="30" name="Straight Arrow Connector 29">
            <a:extLst>
              <a:ext uri="{FF2B5EF4-FFF2-40B4-BE49-F238E27FC236}">
                <a16:creationId xmlns:a16="http://schemas.microsoft.com/office/drawing/2014/main" id="{F42DFD6B-9090-4398-ADA9-F71A5345EC1E}"/>
              </a:ext>
            </a:extLst>
          </p:cNvPr>
          <p:cNvCxnSpPr>
            <a:cxnSpLocks/>
            <a:stCxn id="28" idx="3"/>
            <a:endCxn id="4" idx="2"/>
          </p:cNvCxnSpPr>
          <p:nvPr/>
        </p:nvCxnSpPr>
        <p:spPr>
          <a:xfrm flipH="1" flipV="1">
            <a:off x="1916657" y="4356101"/>
            <a:ext cx="1964177" cy="1330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7A5A5C3-C4F1-4BD2-9FD3-DEC82ABD4E5A}"/>
              </a:ext>
            </a:extLst>
          </p:cNvPr>
          <p:cNvCxnSpPr>
            <a:cxnSpLocks/>
            <a:stCxn id="28" idx="0"/>
            <a:endCxn id="6" idx="2"/>
          </p:cNvCxnSpPr>
          <p:nvPr/>
        </p:nvCxnSpPr>
        <p:spPr>
          <a:xfrm flipV="1">
            <a:off x="6559639" y="5329767"/>
            <a:ext cx="1866811" cy="3571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Graphic 34" descr="Smiling face outline">
            <a:extLst>
              <a:ext uri="{FF2B5EF4-FFF2-40B4-BE49-F238E27FC236}">
                <a16:creationId xmlns:a16="http://schemas.microsoft.com/office/drawing/2014/main" id="{98BAA56C-F5A3-4035-8E80-233439A8CE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65135" y="1790803"/>
            <a:ext cx="914400" cy="914400"/>
          </a:xfrm>
          <a:prstGeom prst="rect">
            <a:avLst/>
          </a:prstGeom>
        </p:spPr>
      </p:pic>
      <p:cxnSp>
        <p:nvCxnSpPr>
          <p:cNvPr id="37" name="Straight Arrow Connector 36">
            <a:extLst>
              <a:ext uri="{FF2B5EF4-FFF2-40B4-BE49-F238E27FC236}">
                <a16:creationId xmlns:a16="http://schemas.microsoft.com/office/drawing/2014/main" id="{763383C6-6A22-4D88-BDB4-8238E17F7375}"/>
              </a:ext>
            </a:extLst>
          </p:cNvPr>
          <p:cNvCxnSpPr>
            <a:stCxn id="9" idx="0"/>
          </p:cNvCxnSpPr>
          <p:nvPr/>
        </p:nvCxnSpPr>
        <p:spPr>
          <a:xfrm flipV="1">
            <a:off x="4315881" y="2584361"/>
            <a:ext cx="483646" cy="437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7C78E39-8E9D-4FE7-9A2B-228175E51A8A}"/>
              </a:ext>
            </a:extLst>
          </p:cNvPr>
          <p:cNvCxnSpPr>
            <a:stCxn id="24" idx="0"/>
          </p:cNvCxnSpPr>
          <p:nvPr/>
        </p:nvCxnSpPr>
        <p:spPr>
          <a:xfrm flipH="1" flipV="1">
            <a:off x="5496976" y="2553050"/>
            <a:ext cx="798518" cy="468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Hexagon 49">
            <a:extLst>
              <a:ext uri="{FF2B5EF4-FFF2-40B4-BE49-F238E27FC236}">
                <a16:creationId xmlns:a16="http://schemas.microsoft.com/office/drawing/2014/main" id="{513D9771-6A16-434A-8FF1-9CEF0E10870B}"/>
              </a:ext>
            </a:extLst>
          </p:cNvPr>
          <p:cNvSpPr/>
          <p:nvPr/>
        </p:nvSpPr>
        <p:spPr>
          <a:xfrm>
            <a:off x="400974" y="963346"/>
            <a:ext cx="1606550" cy="993448"/>
          </a:xfrm>
          <a:prstGeom prst="hexag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365 Content App</a:t>
            </a:r>
          </a:p>
        </p:txBody>
      </p:sp>
      <p:sp>
        <p:nvSpPr>
          <p:cNvPr id="51" name="Hexagon 50">
            <a:extLst>
              <a:ext uri="{FF2B5EF4-FFF2-40B4-BE49-F238E27FC236}">
                <a16:creationId xmlns:a16="http://schemas.microsoft.com/office/drawing/2014/main" id="{29BDC302-445A-4CBC-8E2E-5A63A89C027C}"/>
              </a:ext>
            </a:extLst>
          </p:cNvPr>
          <p:cNvSpPr/>
          <p:nvPr/>
        </p:nvSpPr>
        <p:spPr>
          <a:xfrm>
            <a:off x="10306080" y="1254555"/>
            <a:ext cx="1606550" cy="993448"/>
          </a:xfrm>
          <a:prstGeom prst="hexag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365 Content App</a:t>
            </a:r>
          </a:p>
        </p:txBody>
      </p:sp>
      <p:sp>
        <p:nvSpPr>
          <p:cNvPr id="58" name="Hexagon 57">
            <a:extLst>
              <a:ext uri="{FF2B5EF4-FFF2-40B4-BE49-F238E27FC236}">
                <a16:creationId xmlns:a16="http://schemas.microsoft.com/office/drawing/2014/main" id="{410CC56E-E09A-4C3A-92E5-30D78157B696}"/>
              </a:ext>
            </a:extLst>
          </p:cNvPr>
          <p:cNvSpPr/>
          <p:nvPr/>
        </p:nvSpPr>
        <p:spPr>
          <a:xfrm>
            <a:off x="10203943" y="2703810"/>
            <a:ext cx="1770809" cy="993448"/>
          </a:xfrm>
          <a:prstGeom prst="hexag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365 Lang Content App</a:t>
            </a:r>
          </a:p>
        </p:txBody>
      </p:sp>
    </p:spTree>
    <p:extLst>
      <p:ext uri="{BB962C8B-B14F-4D97-AF65-F5344CB8AC3E}">
        <p14:creationId xmlns:p14="http://schemas.microsoft.com/office/powerpoint/2010/main" val="299340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6" presetClass="entr" presetSubtype="2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6" presetClass="entr" presetSubtype="2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inVertical)">
                                      <p:cBhvr>
                                        <p:cTn id="65" dur="500"/>
                                        <p:tgtEl>
                                          <p:spTgt spid="24"/>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1000" fill="hold"/>
                                        <p:tgtEl>
                                          <p:spTgt spid="35"/>
                                        </p:tgtEl>
                                        <p:attrNameLst>
                                          <p:attrName>ppt_w</p:attrName>
                                        </p:attrNameLst>
                                      </p:cBhvr>
                                      <p:tavLst>
                                        <p:tav tm="0">
                                          <p:val>
                                            <p:fltVal val="0"/>
                                          </p:val>
                                        </p:tav>
                                        <p:tav tm="100000">
                                          <p:val>
                                            <p:strVal val="#ppt_w"/>
                                          </p:val>
                                        </p:tav>
                                      </p:tavLst>
                                    </p:anim>
                                    <p:anim calcmode="lin" valueType="num">
                                      <p:cBhvr>
                                        <p:cTn id="71" dur="1000" fill="hold"/>
                                        <p:tgtEl>
                                          <p:spTgt spid="35"/>
                                        </p:tgtEl>
                                        <p:attrNameLst>
                                          <p:attrName>ppt_h</p:attrName>
                                        </p:attrNameLst>
                                      </p:cBhvr>
                                      <p:tavLst>
                                        <p:tav tm="0">
                                          <p:val>
                                            <p:fltVal val="0"/>
                                          </p:val>
                                        </p:tav>
                                        <p:tav tm="100000">
                                          <p:val>
                                            <p:strVal val="#ppt_h"/>
                                          </p:val>
                                        </p:tav>
                                      </p:tavLst>
                                    </p:anim>
                                    <p:anim calcmode="lin" valueType="num">
                                      <p:cBhvr>
                                        <p:cTn id="72" dur="1000" fill="hold"/>
                                        <p:tgtEl>
                                          <p:spTgt spid="35"/>
                                        </p:tgtEl>
                                        <p:attrNameLst>
                                          <p:attrName>style.rotation</p:attrName>
                                        </p:attrNameLst>
                                      </p:cBhvr>
                                      <p:tavLst>
                                        <p:tav tm="0">
                                          <p:val>
                                            <p:fltVal val="90"/>
                                          </p:val>
                                        </p:tav>
                                        <p:tav tm="100000">
                                          <p:val>
                                            <p:fltVal val="0"/>
                                          </p:val>
                                        </p:tav>
                                      </p:tavLst>
                                    </p:anim>
                                    <p:animEffect transition="in" filter="fade">
                                      <p:cBhvr>
                                        <p:cTn id="73" dur="1000"/>
                                        <p:tgtEl>
                                          <p:spTgt spid="35"/>
                                        </p:tgtEl>
                                      </p:cBhvr>
                                    </p:animEffect>
                                  </p:childTnLst>
                                </p:cTn>
                              </p:par>
                              <p:par>
                                <p:cTn id="74" presetID="1" presetClass="entr" presetSubtype="0" fill="hold" nodeType="withEffect">
                                  <p:stCondLst>
                                    <p:cond delay="0"/>
                                  </p:stCondLst>
                                  <p:childTnLst>
                                    <p:set>
                                      <p:cBhvr>
                                        <p:cTn id="75" dur="1" fill="hold">
                                          <p:stCondLst>
                                            <p:cond delay="0"/>
                                          </p:stCondLst>
                                        </p:cTn>
                                        <p:tgtEl>
                                          <p:spTgt spid="37"/>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animBg="1"/>
      <p:bldP spid="15" grpId="0" animBg="1"/>
      <p:bldP spid="24" grpId="0" animBg="1"/>
      <p:bldP spid="27" grpId="0"/>
      <p:bldP spid="28" grpId="0" animBg="1"/>
      <p:bldP spid="50" grpId="0" animBg="1"/>
      <p:bldP spid="51" grpId="0" animBg="1"/>
      <p:bldP spid="5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A250DD-1F60-4D55-BD9D-CFB53B4E4773}"/>
              </a:ext>
            </a:extLst>
          </p:cNvPr>
          <p:cNvSpPr txBox="1"/>
          <p:nvPr/>
        </p:nvSpPr>
        <p:spPr>
          <a:xfrm>
            <a:off x="4412929" y="2644170"/>
            <a:ext cx="4144050" cy="1569660"/>
          </a:xfrm>
          <a:prstGeom prst="rect">
            <a:avLst/>
          </a:prstGeom>
          <a:noFill/>
        </p:spPr>
        <p:txBody>
          <a:bodyPr wrap="square" rtlCol="0">
            <a:spAutoFit/>
          </a:bodyPr>
          <a:lstStyle/>
          <a:p>
            <a:r>
              <a:rPr lang="en-US" sz="9600" dirty="0"/>
              <a:t>Break</a:t>
            </a:r>
          </a:p>
        </p:txBody>
      </p:sp>
    </p:spTree>
    <p:extLst>
      <p:ext uri="{BB962C8B-B14F-4D97-AF65-F5344CB8AC3E}">
        <p14:creationId xmlns:p14="http://schemas.microsoft.com/office/powerpoint/2010/main" val="226183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D068-9B6B-4B6C-BCE7-AE0A3A3BF610}"/>
              </a:ext>
            </a:extLst>
          </p:cNvPr>
          <p:cNvSpPr>
            <a:spLocks noGrp="1"/>
          </p:cNvSpPr>
          <p:nvPr>
            <p:ph type="title"/>
          </p:nvPr>
        </p:nvSpPr>
        <p:spPr/>
        <p:txBody>
          <a:bodyPr/>
          <a:lstStyle/>
          <a:p>
            <a:r>
              <a:rPr lang="en-US" dirty="0"/>
              <a:t>Applications</a:t>
            </a:r>
          </a:p>
        </p:txBody>
      </p:sp>
      <p:pic>
        <p:nvPicPr>
          <p:cNvPr id="3" name="Picture 2">
            <a:extLst>
              <a:ext uri="{FF2B5EF4-FFF2-40B4-BE49-F238E27FC236}">
                <a16:creationId xmlns:a16="http://schemas.microsoft.com/office/drawing/2014/main" id="{7CF04D4D-E64B-467E-B093-D23C54FE4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8" y="1572538"/>
            <a:ext cx="10575787" cy="4895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01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D068-9B6B-4B6C-BCE7-AE0A3A3BF610}"/>
              </a:ext>
            </a:extLst>
          </p:cNvPr>
          <p:cNvSpPr>
            <a:spLocks noGrp="1"/>
          </p:cNvSpPr>
          <p:nvPr>
            <p:ph type="title"/>
          </p:nvPr>
        </p:nvSpPr>
        <p:spPr/>
        <p:txBody>
          <a:bodyPr/>
          <a:lstStyle/>
          <a:p>
            <a:r>
              <a:rPr lang="en-US" dirty="0"/>
              <a:t>Language App DTs</a:t>
            </a:r>
          </a:p>
        </p:txBody>
      </p:sp>
      <p:pic>
        <p:nvPicPr>
          <p:cNvPr id="3" name="Picture 2">
            <a:extLst>
              <a:ext uri="{FF2B5EF4-FFF2-40B4-BE49-F238E27FC236}">
                <a16:creationId xmlns:a16="http://schemas.microsoft.com/office/drawing/2014/main" id="{7CF04D4D-E64B-467E-B093-D23C54FE4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8" y="1572538"/>
            <a:ext cx="10575787" cy="4895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298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490D-7C02-43B5-B820-724A7005AE91}"/>
              </a:ext>
            </a:extLst>
          </p:cNvPr>
          <p:cNvSpPr>
            <a:spLocks noGrp="1"/>
          </p:cNvSpPr>
          <p:nvPr>
            <p:ph type="title"/>
          </p:nvPr>
        </p:nvSpPr>
        <p:spPr/>
        <p:txBody>
          <a:bodyPr/>
          <a:lstStyle/>
          <a:p>
            <a:r>
              <a:rPr lang="en-US" dirty="0"/>
              <a:t>Install Script</a:t>
            </a:r>
          </a:p>
        </p:txBody>
      </p:sp>
      <p:pic>
        <p:nvPicPr>
          <p:cNvPr id="1026" name="Picture 2">
            <a:extLst>
              <a:ext uri="{FF2B5EF4-FFF2-40B4-BE49-F238E27FC236}">
                <a16:creationId xmlns:a16="http://schemas.microsoft.com/office/drawing/2014/main" id="{FA574995-DBE7-4D94-854A-AA1AE39F9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868" y="1695303"/>
            <a:ext cx="12566838" cy="4638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930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FBF3E-F37D-472C-B973-B110AE2EAB2C}"/>
              </a:ext>
            </a:extLst>
          </p:cNvPr>
          <p:cNvSpPr>
            <a:spLocks noGrp="1"/>
          </p:cNvSpPr>
          <p:nvPr>
            <p:ph type="title"/>
          </p:nvPr>
        </p:nvSpPr>
        <p:spPr/>
        <p:txBody>
          <a:bodyPr/>
          <a:lstStyle/>
          <a:p>
            <a:r>
              <a:rPr lang="en-US" dirty="0"/>
              <a:t>Deployments</a:t>
            </a:r>
          </a:p>
        </p:txBody>
      </p:sp>
      <p:pic>
        <p:nvPicPr>
          <p:cNvPr id="3074" name="Picture 2">
            <a:extLst>
              <a:ext uri="{FF2B5EF4-FFF2-40B4-BE49-F238E27FC236}">
                <a16:creationId xmlns:a16="http://schemas.microsoft.com/office/drawing/2014/main" id="{490A19C7-354D-4D58-8456-BF24EB273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961" y="1754212"/>
            <a:ext cx="12620017" cy="424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710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09575B-1A3B-4C9A-B9E9-E75DB11C12E3}"/>
              </a:ext>
            </a:extLst>
          </p:cNvPr>
          <p:cNvPicPr>
            <a:picLocks noChangeAspect="1"/>
          </p:cNvPicPr>
          <p:nvPr/>
        </p:nvPicPr>
        <p:blipFill>
          <a:blip r:embed="rId3"/>
          <a:stretch>
            <a:fillRect/>
          </a:stretch>
        </p:blipFill>
        <p:spPr>
          <a:xfrm>
            <a:off x="0" y="9184"/>
            <a:ext cx="12192000" cy="6839632"/>
          </a:xfrm>
          <a:prstGeom prst="rect">
            <a:avLst/>
          </a:prstGeom>
        </p:spPr>
      </p:pic>
      <p:sp>
        <p:nvSpPr>
          <p:cNvPr id="2" name="Title 1">
            <a:extLst>
              <a:ext uri="{FF2B5EF4-FFF2-40B4-BE49-F238E27FC236}">
                <a16:creationId xmlns:a16="http://schemas.microsoft.com/office/drawing/2014/main" id="{F3B089A6-AE73-4851-B001-72D7FB538C45}"/>
              </a:ext>
            </a:extLst>
          </p:cNvPr>
          <p:cNvSpPr>
            <a:spLocks noGrp="1"/>
          </p:cNvSpPr>
          <p:nvPr>
            <p:ph type="title"/>
          </p:nvPr>
        </p:nvSpPr>
        <p:spPr/>
        <p:txBody>
          <a:bodyPr/>
          <a:lstStyle/>
          <a:p>
            <a:r>
              <a:rPr lang="en-US" dirty="0">
                <a:solidFill>
                  <a:schemeClr val="bg1"/>
                </a:solidFill>
              </a:rPr>
              <a:t>Toast Notification</a:t>
            </a:r>
          </a:p>
        </p:txBody>
      </p:sp>
    </p:spTree>
    <p:extLst>
      <p:ext uri="{BB962C8B-B14F-4D97-AF65-F5344CB8AC3E}">
        <p14:creationId xmlns:p14="http://schemas.microsoft.com/office/powerpoint/2010/main" val="768149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4EE9-579F-4F47-BFC6-49728D4B7D63}"/>
              </a:ext>
            </a:extLst>
          </p:cNvPr>
          <p:cNvSpPr>
            <a:spLocks noGrp="1"/>
          </p:cNvSpPr>
          <p:nvPr>
            <p:ph type="title"/>
          </p:nvPr>
        </p:nvSpPr>
        <p:spPr/>
        <p:txBody>
          <a:bodyPr/>
          <a:lstStyle/>
          <a:p>
            <a:r>
              <a:rPr lang="en-US" dirty="0"/>
              <a:t>UserVoice Items</a:t>
            </a:r>
          </a:p>
        </p:txBody>
      </p:sp>
      <p:sp>
        <p:nvSpPr>
          <p:cNvPr id="3" name="Content Placeholder 2">
            <a:extLst>
              <a:ext uri="{FF2B5EF4-FFF2-40B4-BE49-F238E27FC236}">
                <a16:creationId xmlns:a16="http://schemas.microsoft.com/office/drawing/2014/main" id="{52AAAAA5-CC89-4F1C-991A-E62F541E0D42}"/>
              </a:ext>
            </a:extLst>
          </p:cNvPr>
          <p:cNvSpPr>
            <a:spLocks noGrp="1"/>
          </p:cNvSpPr>
          <p:nvPr>
            <p:ph idx="1"/>
          </p:nvPr>
        </p:nvSpPr>
        <p:spPr/>
        <p:txBody>
          <a:bodyPr/>
          <a:lstStyle/>
          <a:p>
            <a:pPr marL="0" indent="0">
              <a:buNone/>
            </a:pPr>
            <a:r>
              <a:rPr lang="en-US" dirty="0">
                <a:hlinkClick r:id="rId2"/>
              </a:rPr>
              <a:t>Option to use SYSTEM context for detection method for a user-based application deployment</a:t>
            </a:r>
            <a:endParaRPr lang="en-US" dirty="0"/>
          </a:p>
          <a:p>
            <a:pPr marL="0" indent="0">
              <a:buNone/>
            </a:pPr>
            <a:r>
              <a:rPr lang="en-US" dirty="0">
                <a:hlinkClick r:id="rId3"/>
              </a:rPr>
              <a:t>Have the ability to pre-deploy an available application on a user’s primary device</a:t>
            </a:r>
            <a:endParaRPr lang="en-US" dirty="0"/>
          </a:p>
          <a:p>
            <a:pPr marL="0" indent="0">
              <a:buNone/>
            </a:pPr>
            <a:r>
              <a:rPr lang="en-US" dirty="0">
                <a:hlinkClick r:id="rId4"/>
              </a:rPr>
              <a:t>Application Detection - Add Return Code Option - Clear Install History</a:t>
            </a:r>
            <a:endParaRPr lang="en-US" dirty="0"/>
          </a:p>
          <a:p>
            <a:pPr marL="0" indent="0">
              <a:buNone/>
            </a:pPr>
            <a:r>
              <a:rPr lang="en-US" dirty="0">
                <a:hlinkClick r:id="rId5"/>
              </a:rPr>
              <a:t>Ability to trigger reboots through the client WMI SDK</a:t>
            </a:r>
            <a:endParaRPr lang="en-US" dirty="0"/>
          </a:p>
          <a:p>
            <a:pPr marL="0" indent="0">
              <a:buNone/>
            </a:pPr>
            <a:r>
              <a:rPr lang="en-US" dirty="0">
                <a:hlinkClick r:id="rId6"/>
              </a:rPr>
              <a:t>Allow immediate restart after user-initiated installation in Software Center</a:t>
            </a:r>
            <a:endParaRPr lang="en-US" dirty="0"/>
          </a:p>
          <a:p>
            <a:pPr marL="0" indent="0">
              <a:buNone/>
            </a:pPr>
            <a:r>
              <a:rPr lang="en-US" dirty="0">
                <a:hlinkClick r:id="rId7"/>
              </a:rPr>
              <a:t>Default expansion of 'More information' section in 'Required software changes…' dialog</a:t>
            </a:r>
            <a:endParaRPr lang="en-US" dirty="0"/>
          </a:p>
          <a:p>
            <a:pPr marL="0" indent="0">
              <a:buNone/>
            </a:pPr>
            <a:r>
              <a:rPr lang="en-US" dirty="0">
                <a:hlinkClick r:id="rId8"/>
              </a:rPr>
              <a:t>Allow custom icons in software center for Task Sequences</a:t>
            </a:r>
            <a:endParaRPr lang="en-US" dirty="0"/>
          </a:p>
          <a:p>
            <a:pPr marL="0" indent="0">
              <a:buNone/>
            </a:pPr>
            <a:r>
              <a:rPr lang="en-US" dirty="0">
                <a:hlinkClick r:id="rId9"/>
              </a:rPr>
              <a:t>Allow customer icons in software center for Package/Programs</a:t>
            </a:r>
            <a:endParaRPr lang="en-US" dirty="0"/>
          </a:p>
        </p:txBody>
      </p:sp>
    </p:spTree>
    <p:extLst>
      <p:ext uri="{BB962C8B-B14F-4D97-AF65-F5344CB8AC3E}">
        <p14:creationId xmlns:p14="http://schemas.microsoft.com/office/powerpoint/2010/main" val="131326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4EE9-579F-4F47-BFC6-49728D4B7D63}"/>
              </a:ext>
            </a:extLst>
          </p:cNvPr>
          <p:cNvSpPr>
            <a:spLocks noGrp="1"/>
          </p:cNvSpPr>
          <p:nvPr>
            <p:ph type="title"/>
          </p:nvPr>
        </p:nvSpPr>
        <p:spPr/>
        <p:txBody>
          <a:bodyPr/>
          <a:lstStyle/>
          <a:p>
            <a:r>
              <a:rPr lang="en-US" dirty="0"/>
              <a:t>Reference Links</a:t>
            </a:r>
          </a:p>
        </p:txBody>
      </p:sp>
      <p:sp>
        <p:nvSpPr>
          <p:cNvPr id="3" name="Content Placeholder 2">
            <a:extLst>
              <a:ext uri="{FF2B5EF4-FFF2-40B4-BE49-F238E27FC236}">
                <a16:creationId xmlns:a16="http://schemas.microsoft.com/office/drawing/2014/main" id="{52AAAAA5-CC89-4F1C-991A-E62F541E0D42}"/>
              </a:ext>
            </a:extLst>
          </p:cNvPr>
          <p:cNvSpPr>
            <a:spLocks noGrp="1"/>
          </p:cNvSpPr>
          <p:nvPr>
            <p:ph idx="1"/>
          </p:nvPr>
        </p:nvSpPr>
        <p:spPr/>
        <p:txBody>
          <a:bodyPr/>
          <a:lstStyle/>
          <a:p>
            <a:pPr marL="0" indent="0">
              <a:buNone/>
            </a:pPr>
            <a:r>
              <a:rPr lang="en-US" dirty="0">
                <a:hlinkClick r:id="rId2"/>
              </a:rPr>
              <a:t>Changes to update channels for Microsoft 365 Apps</a:t>
            </a:r>
            <a:endParaRPr lang="en-US" dirty="0"/>
          </a:p>
          <a:p>
            <a:pPr marL="0" indent="0">
              <a:buNone/>
            </a:pPr>
            <a:r>
              <a:rPr lang="en-US" dirty="0">
                <a:hlinkClick r:id="rId3"/>
              </a:rPr>
              <a:t>Overview of update channels for Microsoft 365 Apps</a:t>
            </a:r>
            <a:endParaRPr lang="en-US" dirty="0"/>
          </a:p>
          <a:p>
            <a:pPr marL="0" indent="0">
              <a:buNone/>
            </a:pPr>
            <a:r>
              <a:rPr lang="en-US" dirty="0">
                <a:hlinkClick r:id="rId4"/>
              </a:rPr>
              <a:t>Update history for Microsoft 365 Apps (listed by date)</a:t>
            </a:r>
            <a:endParaRPr lang="en-US" dirty="0"/>
          </a:p>
          <a:p>
            <a:pPr marL="0" indent="0">
              <a:buNone/>
            </a:pPr>
            <a:r>
              <a:rPr lang="en-US" dirty="0">
                <a:hlinkClick r:id="rId5"/>
              </a:rPr>
              <a:t>Office Deployment Tool Download</a:t>
            </a:r>
            <a:endParaRPr lang="en-US" dirty="0"/>
          </a:p>
          <a:p>
            <a:pPr marL="0" indent="0">
              <a:buNone/>
            </a:pPr>
            <a:r>
              <a:rPr lang="en-US" dirty="0">
                <a:hlinkClick r:id="rId6"/>
              </a:rPr>
              <a:t>A new wave of innovation to help IT modernize servicing of Microsoft 365 Apps for enterprise</a:t>
            </a:r>
            <a:endParaRPr lang="en-US" dirty="0"/>
          </a:p>
          <a:p>
            <a:pPr marL="0" indent="0">
              <a:buNone/>
            </a:pPr>
            <a:endParaRPr lang="en-US" dirty="0"/>
          </a:p>
        </p:txBody>
      </p:sp>
    </p:spTree>
    <p:extLst>
      <p:ext uri="{BB962C8B-B14F-4D97-AF65-F5344CB8AC3E}">
        <p14:creationId xmlns:p14="http://schemas.microsoft.com/office/powerpoint/2010/main" val="2258612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4EE9-579F-4F47-BFC6-49728D4B7D63}"/>
              </a:ext>
            </a:extLst>
          </p:cNvPr>
          <p:cNvSpPr>
            <a:spLocks noGrp="1"/>
          </p:cNvSpPr>
          <p:nvPr>
            <p:ph type="title"/>
          </p:nvPr>
        </p:nvSpPr>
        <p:spPr/>
        <p:txBody>
          <a:bodyPr/>
          <a:lstStyle/>
          <a:p>
            <a:r>
              <a:rPr lang="en-US" dirty="0"/>
              <a:t>Scripts</a:t>
            </a:r>
          </a:p>
        </p:txBody>
      </p:sp>
      <p:sp>
        <p:nvSpPr>
          <p:cNvPr id="3" name="Content Placeholder 2">
            <a:extLst>
              <a:ext uri="{FF2B5EF4-FFF2-40B4-BE49-F238E27FC236}">
                <a16:creationId xmlns:a16="http://schemas.microsoft.com/office/drawing/2014/main" id="{52AAAAA5-CC89-4F1C-991A-E62F541E0D42}"/>
              </a:ext>
            </a:extLst>
          </p:cNvPr>
          <p:cNvSpPr>
            <a:spLocks noGrp="1"/>
          </p:cNvSpPr>
          <p:nvPr>
            <p:ph idx="1"/>
          </p:nvPr>
        </p:nvSpPr>
        <p:spPr/>
        <p:txBody>
          <a:bodyPr/>
          <a:lstStyle/>
          <a:p>
            <a:pPr marL="0" indent="0">
              <a:buNone/>
            </a:pPr>
            <a:r>
              <a:rPr lang="en-US" dirty="0">
                <a:hlinkClick r:id="rId2"/>
              </a:rPr>
              <a:t>https://github.com/gwblok/garytown/tree/master/Office365</a:t>
            </a:r>
            <a:endParaRPr lang="en-US" dirty="0"/>
          </a:p>
        </p:txBody>
      </p:sp>
    </p:spTree>
    <p:extLst>
      <p:ext uri="{BB962C8B-B14F-4D97-AF65-F5344CB8AC3E}">
        <p14:creationId xmlns:p14="http://schemas.microsoft.com/office/powerpoint/2010/main" val="1017641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A250DD-1F60-4D55-BD9D-CFB53B4E4773}"/>
              </a:ext>
            </a:extLst>
          </p:cNvPr>
          <p:cNvSpPr txBox="1"/>
          <p:nvPr/>
        </p:nvSpPr>
        <p:spPr>
          <a:xfrm>
            <a:off x="2798617" y="2521527"/>
            <a:ext cx="7952509" cy="1569660"/>
          </a:xfrm>
          <a:prstGeom prst="rect">
            <a:avLst/>
          </a:prstGeom>
          <a:noFill/>
        </p:spPr>
        <p:txBody>
          <a:bodyPr wrap="square" rtlCol="0">
            <a:spAutoFit/>
          </a:bodyPr>
          <a:lstStyle/>
          <a:p>
            <a:r>
              <a:rPr lang="en-US" sz="9600" dirty="0"/>
              <a:t>Questions?</a:t>
            </a:r>
          </a:p>
        </p:txBody>
      </p:sp>
    </p:spTree>
    <p:extLst>
      <p:ext uri="{BB962C8B-B14F-4D97-AF65-F5344CB8AC3E}">
        <p14:creationId xmlns:p14="http://schemas.microsoft.com/office/powerpoint/2010/main" val="366577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A250DD-1F60-4D55-BD9D-CFB53B4E4773}"/>
              </a:ext>
            </a:extLst>
          </p:cNvPr>
          <p:cNvSpPr txBox="1"/>
          <p:nvPr/>
        </p:nvSpPr>
        <p:spPr>
          <a:xfrm>
            <a:off x="2447635" y="2558472"/>
            <a:ext cx="7952509" cy="1569660"/>
          </a:xfrm>
          <a:prstGeom prst="rect">
            <a:avLst/>
          </a:prstGeom>
          <a:noFill/>
        </p:spPr>
        <p:txBody>
          <a:bodyPr wrap="square" rtlCol="0">
            <a:spAutoFit/>
          </a:bodyPr>
          <a:lstStyle/>
          <a:p>
            <a:r>
              <a:rPr lang="en-US" sz="9600" dirty="0"/>
              <a:t>Thank You!</a:t>
            </a:r>
          </a:p>
        </p:txBody>
      </p:sp>
    </p:spTree>
    <p:extLst>
      <p:ext uri="{BB962C8B-B14F-4D97-AF65-F5344CB8AC3E}">
        <p14:creationId xmlns:p14="http://schemas.microsoft.com/office/powerpoint/2010/main" val="3384549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7651BA-F45C-4845-9AB3-E0A65B39F5E1}">
  <ds:schemaRefs>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16c05727-aa75-4e4a-9b5f-8a80a1165891"/>
    <ds:schemaRef ds:uri="http://www.w3.org/XML/1998/namespace"/>
    <ds:schemaRef ds:uri="71af3243-3dd4-4a8d-8c0d-dd76da1f02a5"/>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B58277-F8DF-46FF-84EC-EF41B835E6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662</Words>
  <Application>Microsoft Office PowerPoint</Application>
  <PresentationFormat>Widescreen</PresentationFormat>
  <Paragraphs>135</Paragraphs>
  <Slides>19</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Century Gothic</vt:lpstr>
      <vt:lpstr>Garamond</vt:lpstr>
      <vt:lpstr>SavonVTI</vt:lpstr>
      <vt:lpstr>Deploying  Office 365 ProPlus Like a Pro</vt:lpstr>
      <vt:lpstr>Agenda</vt:lpstr>
      <vt:lpstr>Goals</vt:lpstr>
      <vt:lpstr>Lessons learned along the way..</vt:lpstr>
      <vt:lpstr>Application Model</vt:lpstr>
      <vt:lpstr>Winner:</vt:lpstr>
      <vt:lpstr>Winner:</vt:lpstr>
      <vt:lpstr>Basics of the Apps:</vt:lpstr>
      <vt:lpstr>PowerPoint Presentation</vt:lpstr>
      <vt:lpstr>Applications</vt:lpstr>
      <vt:lpstr>Language App DTs</vt:lpstr>
      <vt:lpstr>Install Script</vt:lpstr>
      <vt:lpstr>Deployments</vt:lpstr>
      <vt:lpstr>Toast Notification</vt:lpstr>
      <vt:lpstr>UserVoice Items</vt:lpstr>
      <vt:lpstr>Reference Links</vt:lpstr>
      <vt:lpstr>Scripts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Deploying  Office 365 ProPlus Like a Pro</dc:title>
  <dc:creator/>
  <cp:lastModifiedBy/>
  <cp:revision>1</cp:revision>
  <dcterms:created xsi:type="dcterms:W3CDTF">2020-05-14T18:53:26Z</dcterms:created>
  <dcterms:modified xsi:type="dcterms:W3CDTF">2020-05-15T21:56:03Z</dcterms:modified>
</cp:coreProperties>
</file>