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7BF916-2432-4090-B854-4A222733B15F}">
          <p14:sldIdLst>
            <p14:sldId id="256"/>
            <p14:sldId id="257"/>
            <p14:sldId id="258"/>
            <p14:sldId id="259"/>
            <p14:sldId id="260"/>
            <p14:sldId id="264"/>
            <p14:sldId id="263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na Ryan" userId="f7407d1e63ff5e9b" providerId="LiveId" clId="{B6E4F107-53DC-4B27-AB76-E05458E28545}"/>
    <pc:docChg chg="undo custSel mod addSld modSld">
      <pc:chgData name="Donna Ryan" userId="f7407d1e63ff5e9b" providerId="LiveId" clId="{B6E4F107-53DC-4B27-AB76-E05458E28545}" dt="2019-11-22T17:01:18.359" v="919" actId="20577"/>
      <pc:docMkLst>
        <pc:docMk/>
      </pc:docMkLst>
      <pc:sldChg chg="modSp">
        <pc:chgData name="Donna Ryan" userId="f7407d1e63ff5e9b" providerId="LiveId" clId="{B6E4F107-53DC-4B27-AB76-E05458E28545}" dt="2019-11-22T17:01:18.359" v="919" actId="20577"/>
        <pc:sldMkLst>
          <pc:docMk/>
          <pc:sldMk cId="835302828" sldId="256"/>
        </pc:sldMkLst>
        <pc:spChg chg="mod">
          <ac:chgData name="Donna Ryan" userId="f7407d1e63ff5e9b" providerId="LiveId" clId="{B6E4F107-53DC-4B27-AB76-E05458E28545}" dt="2019-11-22T17:01:18.359" v="919" actId="20577"/>
          <ac:spMkLst>
            <pc:docMk/>
            <pc:sldMk cId="835302828" sldId="256"/>
            <ac:spMk id="3" creationId="{A5752729-1569-487A-A100-34138C93BDA0}"/>
          </ac:spMkLst>
        </pc:spChg>
      </pc:sldChg>
      <pc:sldChg chg="modSp">
        <pc:chgData name="Donna Ryan" userId="f7407d1e63ff5e9b" providerId="LiveId" clId="{B6E4F107-53DC-4B27-AB76-E05458E28545}" dt="2019-11-14T17:06:02.738" v="112" actId="20577"/>
        <pc:sldMkLst>
          <pc:docMk/>
          <pc:sldMk cId="3402939570" sldId="259"/>
        </pc:sldMkLst>
        <pc:spChg chg="mod">
          <ac:chgData name="Donna Ryan" userId="f7407d1e63ff5e9b" providerId="LiveId" clId="{B6E4F107-53DC-4B27-AB76-E05458E28545}" dt="2019-11-14T17:06:02.738" v="112" actId="20577"/>
          <ac:spMkLst>
            <pc:docMk/>
            <pc:sldMk cId="3402939570" sldId="259"/>
            <ac:spMk id="6" creationId="{98971913-565C-48CD-A6EC-63BD5C4DB198}"/>
          </ac:spMkLst>
        </pc:spChg>
      </pc:sldChg>
      <pc:sldChg chg="modSp add">
        <pc:chgData name="Donna Ryan" userId="f7407d1e63ff5e9b" providerId="LiveId" clId="{B6E4F107-53DC-4B27-AB76-E05458E28545}" dt="2019-11-14T17:15:45.930" v="537" actId="115"/>
        <pc:sldMkLst>
          <pc:docMk/>
          <pc:sldMk cId="2722870656" sldId="260"/>
        </pc:sldMkLst>
        <pc:spChg chg="mod">
          <ac:chgData name="Donna Ryan" userId="f7407d1e63ff5e9b" providerId="LiveId" clId="{B6E4F107-53DC-4B27-AB76-E05458E28545}" dt="2019-11-14T17:06:45.315" v="170" actId="20577"/>
          <ac:spMkLst>
            <pc:docMk/>
            <pc:sldMk cId="2722870656" sldId="260"/>
            <ac:spMk id="2" creationId="{329C0F17-28B9-4D6F-9378-895077801E2B}"/>
          </ac:spMkLst>
        </pc:spChg>
        <pc:spChg chg="mod">
          <ac:chgData name="Donna Ryan" userId="f7407d1e63ff5e9b" providerId="LiveId" clId="{B6E4F107-53DC-4B27-AB76-E05458E28545}" dt="2019-11-14T17:15:45.930" v="537" actId="115"/>
          <ac:spMkLst>
            <pc:docMk/>
            <pc:sldMk cId="2722870656" sldId="260"/>
            <ac:spMk id="3" creationId="{688557B5-62A9-4F01-A87B-ED48BE99A094}"/>
          </ac:spMkLst>
        </pc:spChg>
      </pc:sldChg>
      <pc:sldChg chg="addSp delSp modSp add mod setBg">
        <pc:chgData name="Donna Ryan" userId="f7407d1e63ff5e9b" providerId="LiveId" clId="{B6E4F107-53DC-4B27-AB76-E05458E28545}" dt="2019-11-14T20:11:10.822" v="911" actId="1076"/>
        <pc:sldMkLst>
          <pc:docMk/>
          <pc:sldMk cId="2992525996" sldId="261"/>
        </pc:sldMkLst>
        <pc:spChg chg="del mod">
          <ac:chgData name="Donna Ryan" userId="f7407d1e63ff5e9b" providerId="LiveId" clId="{B6E4F107-53DC-4B27-AB76-E05458E28545}" dt="2019-11-14T20:06:57.064" v="906" actId="478"/>
          <ac:spMkLst>
            <pc:docMk/>
            <pc:sldMk cId="2992525996" sldId="261"/>
            <ac:spMk id="2" creationId="{0F1349B0-33F2-4576-A2E1-CD944346F319}"/>
          </ac:spMkLst>
        </pc:spChg>
        <pc:spChg chg="del">
          <ac:chgData name="Donna Ryan" userId="f7407d1e63ff5e9b" providerId="LiveId" clId="{B6E4F107-53DC-4B27-AB76-E05458E28545}" dt="2019-11-14T20:04:36.704" v="869"/>
          <ac:spMkLst>
            <pc:docMk/>
            <pc:sldMk cId="2992525996" sldId="261"/>
            <ac:spMk id="3" creationId="{1926BC3F-B5BD-4C41-A67A-26E3FA9BB071}"/>
          </ac:spMkLst>
        </pc:spChg>
        <pc:spChg chg="add del mod">
          <ac:chgData name="Donna Ryan" userId="f7407d1e63ff5e9b" providerId="LiveId" clId="{B6E4F107-53DC-4B27-AB76-E05458E28545}" dt="2019-11-14T20:07:01.536" v="907" actId="478"/>
          <ac:spMkLst>
            <pc:docMk/>
            <pc:sldMk cId="2992525996" sldId="261"/>
            <ac:spMk id="7" creationId="{DECAB473-45CB-4F49-B308-1F0FDFA78AF8}"/>
          </ac:spMkLst>
        </pc:spChg>
        <pc:spChg chg="add del mod">
          <ac:chgData name="Donna Ryan" userId="f7407d1e63ff5e9b" providerId="LiveId" clId="{B6E4F107-53DC-4B27-AB76-E05458E28545}" dt="2019-11-14T20:05:18.359" v="901" actId="26606"/>
          <ac:spMkLst>
            <pc:docMk/>
            <pc:sldMk cId="2992525996" sldId="261"/>
            <ac:spMk id="9" creationId="{34C95F8C-D720-471C-9F89-D9B9FB691251}"/>
          </ac:spMkLst>
        </pc:spChg>
        <pc:spChg chg="add del">
          <ac:chgData name="Donna Ryan" userId="f7407d1e63ff5e9b" providerId="LiveId" clId="{B6E4F107-53DC-4B27-AB76-E05458E28545}" dt="2019-11-14T20:05:18.359" v="901" actId="26606"/>
          <ac:spMkLst>
            <pc:docMk/>
            <pc:sldMk cId="2992525996" sldId="261"/>
            <ac:spMk id="12" creationId="{8D25211A-4CA0-4B53-82BB-1EE7C7F3C725}"/>
          </ac:spMkLst>
        </pc:spChg>
        <pc:picChg chg="add mod">
          <ac:chgData name="Donna Ryan" userId="f7407d1e63ff5e9b" providerId="LiveId" clId="{B6E4F107-53DC-4B27-AB76-E05458E28545}" dt="2019-11-14T20:11:10.822" v="911" actId="1076"/>
          <ac:picMkLst>
            <pc:docMk/>
            <pc:sldMk cId="2992525996" sldId="261"/>
            <ac:picMk id="5" creationId="{034A2F0C-9B18-49B0-9901-BD578FD17652}"/>
          </ac:picMkLst>
        </pc:picChg>
      </pc:sldChg>
      <pc:sldChg chg="addSp delSp modSp add">
        <pc:chgData name="Donna Ryan" userId="f7407d1e63ff5e9b" providerId="LiveId" clId="{B6E4F107-53DC-4B27-AB76-E05458E28545}" dt="2019-11-14T17:18:30.452" v="557" actId="1076"/>
        <pc:sldMkLst>
          <pc:docMk/>
          <pc:sldMk cId="2337408081" sldId="262"/>
        </pc:sldMkLst>
        <pc:spChg chg="mod">
          <ac:chgData name="Donna Ryan" userId="f7407d1e63ff5e9b" providerId="LiveId" clId="{B6E4F107-53DC-4B27-AB76-E05458E28545}" dt="2019-11-14T17:18:30.452" v="557" actId="1076"/>
          <ac:spMkLst>
            <pc:docMk/>
            <pc:sldMk cId="2337408081" sldId="262"/>
            <ac:spMk id="2" creationId="{DB012AED-BE08-4C25-83C0-1D83BFE63F10}"/>
          </ac:spMkLst>
        </pc:spChg>
        <pc:spChg chg="del">
          <ac:chgData name="Donna Ryan" userId="f7407d1e63ff5e9b" providerId="LiveId" clId="{B6E4F107-53DC-4B27-AB76-E05458E28545}" dt="2019-11-14T17:17:51.580" v="544"/>
          <ac:spMkLst>
            <pc:docMk/>
            <pc:sldMk cId="2337408081" sldId="262"/>
            <ac:spMk id="3" creationId="{00A06F9A-37FB-4839-8DEB-A95DFD1EF8C0}"/>
          </ac:spMkLst>
        </pc:spChg>
        <pc:picChg chg="add mod">
          <ac:chgData name="Donna Ryan" userId="f7407d1e63ff5e9b" providerId="LiveId" clId="{B6E4F107-53DC-4B27-AB76-E05458E28545}" dt="2019-11-14T17:18:02.342" v="546" actId="1076"/>
          <ac:picMkLst>
            <pc:docMk/>
            <pc:sldMk cId="2337408081" sldId="262"/>
            <ac:picMk id="4" creationId="{AED14CBD-2E29-4C70-ABC9-94E2B5F691FF}"/>
          </ac:picMkLst>
        </pc:picChg>
      </pc:sldChg>
      <pc:sldChg chg="modSp add">
        <pc:chgData name="Donna Ryan" userId="f7407d1e63ff5e9b" providerId="LiveId" clId="{B6E4F107-53DC-4B27-AB76-E05458E28545}" dt="2019-11-14T17:24:40.217" v="812" actId="20577"/>
        <pc:sldMkLst>
          <pc:docMk/>
          <pc:sldMk cId="4226836900" sldId="263"/>
        </pc:sldMkLst>
        <pc:spChg chg="mod">
          <ac:chgData name="Donna Ryan" userId="f7407d1e63ff5e9b" providerId="LiveId" clId="{B6E4F107-53DC-4B27-AB76-E05458E28545}" dt="2019-11-14T17:20:29.591" v="605" actId="20577"/>
          <ac:spMkLst>
            <pc:docMk/>
            <pc:sldMk cId="4226836900" sldId="263"/>
            <ac:spMk id="2" creationId="{54E55C65-AA28-4F14-A5C0-205672085142}"/>
          </ac:spMkLst>
        </pc:spChg>
        <pc:spChg chg="mod">
          <ac:chgData name="Donna Ryan" userId="f7407d1e63ff5e9b" providerId="LiveId" clId="{B6E4F107-53DC-4B27-AB76-E05458E28545}" dt="2019-11-14T17:24:40.217" v="812" actId="20577"/>
          <ac:spMkLst>
            <pc:docMk/>
            <pc:sldMk cId="4226836900" sldId="263"/>
            <ac:spMk id="3" creationId="{DD6F3CFC-6029-4B98-9749-1FE3135BFB99}"/>
          </ac:spMkLst>
        </pc:spChg>
      </pc:sldChg>
      <pc:sldChg chg="modSp add">
        <pc:chgData name="Donna Ryan" userId="f7407d1e63ff5e9b" providerId="LiveId" clId="{B6E4F107-53DC-4B27-AB76-E05458E28545}" dt="2019-11-14T17:28:16.862" v="868" actId="20577"/>
        <pc:sldMkLst>
          <pc:docMk/>
          <pc:sldMk cId="1662439267" sldId="264"/>
        </pc:sldMkLst>
        <pc:spChg chg="mod">
          <ac:chgData name="Donna Ryan" userId="f7407d1e63ff5e9b" providerId="LiveId" clId="{B6E4F107-53DC-4B27-AB76-E05458E28545}" dt="2019-11-14T17:28:00.741" v="821" actId="20577"/>
          <ac:spMkLst>
            <pc:docMk/>
            <pc:sldMk cId="1662439267" sldId="264"/>
            <ac:spMk id="2" creationId="{09513AD3-A0DF-4F0D-BE09-48ABA4278E74}"/>
          </ac:spMkLst>
        </pc:spChg>
        <pc:spChg chg="mod">
          <ac:chgData name="Donna Ryan" userId="f7407d1e63ff5e9b" providerId="LiveId" clId="{B6E4F107-53DC-4B27-AB76-E05458E28545}" dt="2019-11-14T17:28:16.862" v="868" actId="20577"/>
          <ac:spMkLst>
            <pc:docMk/>
            <pc:sldMk cId="1662439267" sldId="264"/>
            <ac:spMk id="3" creationId="{F14857EB-D3D5-496B-95D2-8C6210FF79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configmgr.com/2019/12/08/wim-witch-v1-3-0-server-support-onedrive-and-command-line/" TargetMode="External"/><Relationship Id="rId2" Type="http://schemas.openxmlformats.org/officeDocument/2006/relationships/hyperlink" Target="https://www.scconfigmgr.com/2019/10/04/wim-witch-a-gui-driven-solution-for-image-customiza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owershellgallery.com/packages/WIMWitch/" TargetMode="External"/><Relationship Id="rId5" Type="http://schemas.openxmlformats.org/officeDocument/2006/relationships/hyperlink" Target="https://www.scconfigmgr.com/2020/03/04/deploying-autopilot-with-mdt-on-usb-a-wim-witch-use-case/" TargetMode="External"/><Relationship Id="rId4" Type="http://schemas.openxmlformats.org/officeDocument/2006/relationships/hyperlink" Target="https://www.scconfigmgr.com/2020/02/05/wim-witch-v1-4-0-language-packs-features-on-demand-and-local-experience-pack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8A7D-64D0-494B-B9C7-3D0829E3B5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Offline Image servicing with </a:t>
            </a:r>
            <a:r>
              <a:rPr lang="en-US" dirty="0" err="1"/>
              <a:t>wim</a:t>
            </a:r>
            <a:r>
              <a:rPr lang="en-US" dirty="0"/>
              <a:t> witch v2.0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52729-1569-487A-A100-34138C93BD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Donna Ryan </a:t>
            </a:r>
          </a:p>
          <a:p>
            <a:r>
              <a:rPr lang="en-US" dirty="0"/>
              <a:t>NWSCUG- March 2020</a:t>
            </a:r>
          </a:p>
        </p:txBody>
      </p:sp>
    </p:spTree>
    <p:extLst>
      <p:ext uri="{BB962C8B-B14F-4D97-AF65-F5344CB8AC3E}">
        <p14:creationId xmlns:p14="http://schemas.microsoft.com/office/powerpoint/2010/main" val="835302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8A82-7986-4DDB-B589-830D3040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Offline image servicing?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EC2C5-972F-45E2-8C8A-CF43AC23D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Applied to a WIM file</a:t>
            </a:r>
          </a:p>
          <a:p>
            <a:pPr lvl="1"/>
            <a:r>
              <a:rPr lang="en-US" dirty="0"/>
              <a:t>Software Updates</a:t>
            </a:r>
          </a:p>
          <a:p>
            <a:pPr lvl="1"/>
            <a:r>
              <a:rPr lang="en-US" dirty="0"/>
              <a:t>Appx Packages</a:t>
            </a:r>
          </a:p>
          <a:p>
            <a:pPr lvl="1"/>
            <a:r>
              <a:rPr lang="en-US" dirty="0"/>
              <a:t>FOD / LP / RSAT / ETC </a:t>
            </a:r>
          </a:p>
          <a:p>
            <a:pPr lvl="1"/>
            <a:r>
              <a:rPr lang="en-US" dirty="0"/>
              <a:t>Additional Packages</a:t>
            </a:r>
          </a:p>
          <a:p>
            <a:pPr lvl="1"/>
            <a:r>
              <a:rPr lang="en-US" dirty="0"/>
              <a:t>Addition configs (XML, Reg Key,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Can negate the need for a Build and Capture process</a:t>
            </a:r>
          </a:p>
          <a:p>
            <a:endParaRPr lang="en-US" dirty="0"/>
          </a:p>
          <a:p>
            <a:r>
              <a:rPr lang="en-US" dirty="0"/>
              <a:t>Optional but </a:t>
            </a:r>
            <a:r>
              <a:rPr lang="en-US" b="1" u="sng" dirty="0"/>
              <a:t>HIGHLY</a:t>
            </a:r>
            <a:r>
              <a:rPr lang="en-US" dirty="0"/>
              <a:t> recommended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34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7E97D-9800-4C7E-A68B-70731ECEC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service WIMs?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DA657-E782-4DF0-8078-7F68FA22B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deployment time</a:t>
            </a:r>
          </a:p>
          <a:p>
            <a:pPr lvl="1"/>
            <a:r>
              <a:rPr lang="en-US" dirty="0"/>
              <a:t>Less steps in a Task Sequence</a:t>
            </a:r>
          </a:p>
          <a:p>
            <a:pPr lvl="1"/>
            <a:r>
              <a:rPr lang="en-US" dirty="0"/>
              <a:t>No need to patch OS</a:t>
            </a:r>
          </a:p>
          <a:p>
            <a:r>
              <a:rPr lang="en-US" dirty="0"/>
              <a:t>Removes bloat</a:t>
            </a:r>
          </a:p>
          <a:p>
            <a:r>
              <a:rPr lang="en-US" dirty="0"/>
              <a:t>Only add what is needed</a:t>
            </a:r>
          </a:p>
          <a:p>
            <a:r>
              <a:rPr lang="en-US" dirty="0"/>
              <a:t>Better end user experience</a:t>
            </a:r>
          </a:p>
        </p:txBody>
      </p:sp>
    </p:spTree>
    <p:extLst>
      <p:ext uri="{BB962C8B-B14F-4D97-AF65-F5344CB8AC3E}">
        <p14:creationId xmlns:p14="http://schemas.microsoft.com/office/powerpoint/2010/main" val="3478891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4449-81E1-4804-9A2C-A38222AB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solutions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AD1D78-D56C-4BC0-8B77-2F7BBBD38E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711997"/>
              </p:ext>
            </p:extLst>
          </p:nvPr>
        </p:nvGraphicFramePr>
        <p:xfrm>
          <a:off x="393290" y="2008240"/>
          <a:ext cx="11307098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201">
                  <a:extLst>
                    <a:ext uri="{9D8B030D-6E8A-4147-A177-3AD203B41FA5}">
                      <a16:colId xmlns:a16="http://schemas.microsoft.com/office/drawing/2014/main" val="3938646090"/>
                    </a:ext>
                  </a:extLst>
                </a:gridCol>
                <a:gridCol w="932067">
                  <a:extLst>
                    <a:ext uri="{9D8B030D-6E8A-4147-A177-3AD203B41FA5}">
                      <a16:colId xmlns:a16="http://schemas.microsoft.com/office/drawing/2014/main" val="2768117846"/>
                    </a:ext>
                  </a:extLst>
                </a:gridCol>
                <a:gridCol w="788664">
                  <a:extLst>
                    <a:ext uri="{9D8B030D-6E8A-4147-A177-3AD203B41FA5}">
                      <a16:colId xmlns:a16="http://schemas.microsoft.com/office/drawing/2014/main" val="102723301"/>
                    </a:ext>
                  </a:extLst>
                </a:gridCol>
                <a:gridCol w="834449">
                  <a:extLst>
                    <a:ext uri="{9D8B030D-6E8A-4147-A177-3AD203B41FA5}">
                      <a16:colId xmlns:a16="http://schemas.microsoft.com/office/drawing/2014/main" val="141427886"/>
                    </a:ext>
                  </a:extLst>
                </a:gridCol>
                <a:gridCol w="1238864">
                  <a:extLst>
                    <a:ext uri="{9D8B030D-6E8A-4147-A177-3AD203B41FA5}">
                      <a16:colId xmlns:a16="http://schemas.microsoft.com/office/drawing/2014/main" val="245174983"/>
                    </a:ext>
                  </a:extLst>
                </a:gridCol>
                <a:gridCol w="1266537">
                  <a:extLst>
                    <a:ext uri="{9D8B030D-6E8A-4147-A177-3AD203B41FA5}">
                      <a16:colId xmlns:a16="http://schemas.microsoft.com/office/drawing/2014/main" val="2355315629"/>
                    </a:ext>
                  </a:extLst>
                </a:gridCol>
                <a:gridCol w="976534">
                  <a:extLst>
                    <a:ext uri="{9D8B030D-6E8A-4147-A177-3AD203B41FA5}">
                      <a16:colId xmlns:a16="http://schemas.microsoft.com/office/drawing/2014/main" val="1800267008"/>
                    </a:ext>
                  </a:extLst>
                </a:gridCol>
                <a:gridCol w="945502">
                  <a:extLst>
                    <a:ext uri="{9D8B030D-6E8A-4147-A177-3AD203B41FA5}">
                      <a16:colId xmlns:a16="http://schemas.microsoft.com/office/drawing/2014/main" val="31852679"/>
                    </a:ext>
                  </a:extLst>
                </a:gridCol>
                <a:gridCol w="1294937">
                  <a:extLst>
                    <a:ext uri="{9D8B030D-6E8A-4147-A177-3AD203B41FA5}">
                      <a16:colId xmlns:a16="http://schemas.microsoft.com/office/drawing/2014/main" val="683880281"/>
                    </a:ext>
                  </a:extLst>
                </a:gridCol>
                <a:gridCol w="1445343">
                  <a:extLst>
                    <a:ext uri="{9D8B030D-6E8A-4147-A177-3AD203B41FA5}">
                      <a16:colId xmlns:a16="http://schemas.microsoft.com/office/drawing/2014/main" val="81756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Simple GUI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.NET 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LP / FOD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Autopilot For Existing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APPX</a:t>
                      </a:r>
                    </a:p>
                    <a:p>
                      <a:pPr algn="ctr"/>
                      <a:r>
                        <a:rPr lang="en-US" dirty="0"/>
                        <a:t>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Open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Multi Index WIMs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Enable Windows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ConfigMgr</a:t>
                      </a:r>
                    </a:p>
                    <a:p>
                      <a:pPr algn="ctr"/>
                      <a:r>
                        <a:rPr lang="en-US" dirty="0"/>
                        <a:t>Integration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0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ConfigMgr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50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OSDBuilder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69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WIM Witch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281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971913-565C-48CD-A6EC-63BD5C4DB198}"/>
              </a:ext>
            </a:extLst>
          </p:cNvPr>
          <p:cNvSpPr txBox="1"/>
          <p:nvPr/>
        </p:nvSpPr>
        <p:spPr>
          <a:xfrm>
            <a:off x="685800" y="4155142"/>
            <a:ext cx="87809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Chart is not a complete list of features.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of these solutions can remove unwanted image indexes and apply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None is better than the other if it meets your needs</a:t>
            </a:r>
          </a:p>
          <a:p>
            <a:endParaRPr lang="en-US" sz="1600" i="1" dirty="0"/>
          </a:p>
          <a:p>
            <a:r>
              <a:rPr lang="en-US" sz="1600" i="1" dirty="0"/>
              <a:t>* - capability can be added to WIM Witch via PowerShell script</a:t>
            </a:r>
          </a:p>
          <a:p>
            <a:r>
              <a:rPr lang="en-US" sz="1600" i="1" dirty="0"/>
              <a:t>** - functionality added in v2.0.0</a:t>
            </a:r>
          </a:p>
        </p:txBody>
      </p:sp>
    </p:spTree>
    <p:extLst>
      <p:ext uri="{BB962C8B-B14F-4D97-AF65-F5344CB8AC3E}">
        <p14:creationId xmlns:p14="http://schemas.microsoft.com/office/powerpoint/2010/main" val="340293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C0F17-28B9-4D6F-9378-89507780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Wim Witch Features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557B5-62A9-4F01-A87B-ED48BE99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Save and Load configurations</a:t>
            </a:r>
          </a:p>
          <a:p>
            <a:r>
              <a:rPr lang="en-US" dirty="0"/>
              <a:t>Command line support for orchestration</a:t>
            </a:r>
          </a:p>
          <a:p>
            <a:r>
              <a:rPr lang="en-US" dirty="0"/>
              <a:t>Bulk image creation</a:t>
            </a:r>
          </a:p>
          <a:p>
            <a:r>
              <a:rPr lang="en-US" dirty="0"/>
              <a:t>Check and update PowerShell modules</a:t>
            </a:r>
          </a:p>
          <a:p>
            <a:r>
              <a:rPr lang="en-US" dirty="0"/>
              <a:t>Inject drivers</a:t>
            </a:r>
          </a:p>
          <a:p>
            <a:r>
              <a:rPr lang="en-US" dirty="0"/>
              <a:t>Update OneDrive Agent</a:t>
            </a:r>
          </a:p>
          <a:p>
            <a:r>
              <a:rPr lang="en-US" dirty="0"/>
              <a:t>Supports Windows Server 2016/2019 (LTSC)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***Note***</a:t>
            </a:r>
          </a:p>
          <a:p>
            <a:r>
              <a:rPr lang="en-US" dirty="0"/>
              <a:t>WIM Witch is not a front end to OSDBuilder</a:t>
            </a:r>
          </a:p>
        </p:txBody>
      </p:sp>
    </p:spTree>
    <p:extLst>
      <p:ext uri="{BB962C8B-B14F-4D97-AF65-F5344CB8AC3E}">
        <p14:creationId xmlns:p14="http://schemas.microsoft.com/office/powerpoint/2010/main" val="272287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3AD3-A0DF-4F0D-BE09-48ABA427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57EB-D3D5-496B-95D2-8C6210FF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Default App / Start Menu / Reg Keys</a:t>
            </a:r>
          </a:p>
          <a:p>
            <a:r>
              <a:rPr lang="en-US" dirty="0"/>
              <a:t>Enable Windows Features</a:t>
            </a:r>
          </a:p>
          <a:p>
            <a:r>
              <a:rPr lang="en-US" dirty="0"/>
              <a:t>ConfigMgr Console Integration</a:t>
            </a:r>
          </a:p>
          <a:p>
            <a:r>
              <a:rPr lang="en-US" dirty="0"/>
              <a:t>Upgrade Package creation </a:t>
            </a:r>
            <a:r>
              <a:rPr lang="en-US"/>
              <a:t>and servicing</a:t>
            </a:r>
            <a:endParaRPr lang="en-US" dirty="0"/>
          </a:p>
          <a:p>
            <a:r>
              <a:rPr lang="en-US" dirty="0"/>
              <a:t>Multi-Index WIMs</a:t>
            </a:r>
          </a:p>
          <a:p>
            <a:r>
              <a:rPr lang="en-US" dirty="0"/>
              <a:t>Output to ISO</a:t>
            </a:r>
          </a:p>
        </p:txBody>
      </p:sp>
    </p:spTree>
    <p:extLst>
      <p:ext uri="{BB962C8B-B14F-4D97-AF65-F5344CB8AC3E}">
        <p14:creationId xmlns:p14="http://schemas.microsoft.com/office/powerpoint/2010/main" val="166243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55C65-AA28-4F14-A5C0-205672085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&amp;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F3CFC-6029-4B98-9749-1FE3135BF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V1.0.0 - Walk through:</a:t>
            </a:r>
          </a:p>
          <a:p>
            <a:pPr lvl="1"/>
            <a:r>
              <a:rPr lang="en-US" dirty="0">
                <a:hlinkClick r:id="rId2"/>
              </a:rPr>
              <a:t>https://www.scconfigmgr.com/2019/10/04/wim-witch-a-gui-driven-solution-for-image-customization/</a:t>
            </a:r>
            <a:endParaRPr lang="en-US" dirty="0"/>
          </a:p>
          <a:p>
            <a:r>
              <a:rPr lang="en-US" dirty="0"/>
              <a:t>V1.3.0 – Server Support, OneDrive, Improved CLI</a:t>
            </a:r>
          </a:p>
          <a:p>
            <a:pPr lvl="1"/>
            <a:r>
              <a:rPr lang="en-US" dirty="0">
                <a:hlinkClick r:id="rId3"/>
              </a:rPr>
              <a:t>https://www.scconfigmgr.com/2019/12/08/wim-witch-v1-3-0-server-support-onedrive-and-command-line/</a:t>
            </a:r>
            <a:endParaRPr lang="en-US" dirty="0"/>
          </a:p>
          <a:p>
            <a:r>
              <a:rPr lang="en-US" dirty="0"/>
              <a:t>V1.4.0 – Language Packs, Features on Demand, and Local Experience Packs</a:t>
            </a:r>
          </a:p>
          <a:p>
            <a:pPr lvl="1"/>
            <a:r>
              <a:rPr lang="en-US" dirty="0">
                <a:hlinkClick r:id="rId4"/>
              </a:rPr>
              <a:t>https://www.scconfigmgr.com/2020/02/05/wim-witch-v1-4-0-language-packs-features-on-demand-and-local-experience-packs/</a:t>
            </a:r>
            <a:endParaRPr lang="en-US" dirty="0"/>
          </a:p>
          <a:p>
            <a:r>
              <a:rPr lang="en-US" dirty="0"/>
              <a:t>Deploying Autopilot with MDT on USB – A WIM Witch Use Case</a:t>
            </a:r>
          </a:p>
          <a:p>
            <a:pPr lvl="1"/>
            <a:r>
              <a:rPr lang="en-US" dirty="0">
                <a:hlinkClick r:id="rId5"/>
              </a:rPr>
              <a:t>https://www.scconfigmgr.com/2020/03/04/deploying-autopilot-with-mdt-on-usb-a-wim-witch-use-case/</a:t>
            </a:r>
            <a:endParaRPr lang="en-US" dirty="0"/>
          </a:p>
          <a:p>
            <a:r>
              <a:rPr lang="en-US" dirty="0"/>
              <a:t>PowerShell Gallery:</a:t>
            </a:r>
          </a:p>
          <a:p>
            <a:pPr lvl="1"/>
            <a:r>
              <a:rPr lang="en-US" dirty="0">
                <a:hlinkClick r:id="rId6"/>
              </a:rPr>
              <a:t>https://www.powershellgallery.com/packages/WIMWitch/</a:t>
            </a:r>
            <a:endParaRPr lang="en-US" dirty="0"/>
          </a:p>
          <a:p>
            <a:r>
              <a:rPr lang="en-US" dirty="0"/>
              <a:t>Run from PowerShell:</a:t>
            </a:r>
          </a:p>
          <a:p>
            <a:pPr lvl="1"/>
            <a:r>
              <a:rPr lang="en-US" dirty="0"/>
              <a:t>Save-Script –Name </a:t>
            </a:r>
            <a:r>
              <a:rPr lang="en-US" dirty="0" err="1"/>
              <a:t>WIMWitch</a:t>
            </a:r>
            <a:r>
              <a:rPr lang="en-US" dirty="0"/>
              <a:t> –Path [Your download folder]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83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12AED-BE08-4C25-83C0-1D83BFE6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699" y="688173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Demo time!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D14CBD-2E29-4C70-ABC9-94E2B5F69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8393" y="2057401"/>
            <a:ext cx="3115213" cy="389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0808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776</TotalTime>
  <Words>380</Words>
  <Application>Microsoft Office PowerPoint</Application>
  <PresentationFormat>Widescreen</PresentationFormat>
  <Paragraphs>92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Vapor Trail</vt:lpstr>
      <vt:lpstr>Offline Image servicing with wim witch v2.0</vt:lpstr>
      <vt:lpstr>What is Offline image servicing?</vt:lpstr>
      <vt:lpstr>Why service WIMs?</vt:lpstr>
      <vt:lpstr>Available solutions</vt:lpstr>
      <vt:lpstr>Additional Wim Witch Features </vt:lpstr>
      <vt:lpstr>Road Map</vt:lpstr>
      <vt:lpstr>Download &amp; documentation</vt:lpstr>
      <vt:lpstr>Demo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Offline Image servicing with wim witch</dc:title>
  <dc:creator>Donna Ryan</dc:creator>
  <cp:lastModifiedBy>Donna Ryan</cp:lastModifiedBy>
  <cp:revision>11</cp:revision>
  <dcterms:created xsi:type="dcterms:W3CDTF">2019-11-14T16:34:13Z</dcterms:created>
  <dcterms:modified xsi:type="dcterms:W3CDTF">2020-03-20T20:18:40Z</dcterms:modified>
</cp:coreProperties>
</file>