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3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56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4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01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1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7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36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5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3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5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4A93D-D937-43B8-9325-DE5EA03A91C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F2245-C5A3-4AD8-A1FF-781C74E3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7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technet.com/b/configurationmgr/" TargetMode="External"/><Relationship Id="rId2" Type="http://schemas.openxmlformats.org/officeDocument/2006/relationships/hyperlink" Target="https://blogs.windows.com/windowsexperienc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echnet.microsoft.com/en-US/library/mt595861.aspx" TargetMode="External"/><Relationship Id="rId4" Type="http://schemas.openxmlformats.org/officeDocument/2006/relationships/hyperlink" Target="https://www.niallbrady.com/2016/02/18/system-center-configuration-manager-technical-preview-1602-is-now-availabl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in a </a:t>
            </a:r>
            <a:br>
              <a:rPr lang="en-US" dirty="0" smtClean="0"/>
            </a:br>
            <a:r>
              <a:rPr lang="en-US" dirty="0" smtClean="0"/>
              <a:t>Software-as-a-Service World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0109" y="4895129"/>
            <a:ext cx="9144000" cy="1655762"/>
          </a:xfrm>
        </p:spPr>
        <p:txBody>
          <a:bodyPr/>
          <a:lstStyle/>
          <a:p>
            <a:r>
              <a:rPr lang="en-US" dirty="0" smtClean="0"/>
              <a:t>Paul </a:t>
            </a:r>
            <a:r>
              <a:rPr lang="en-US" dirty="0" smtClean="0"/>
              <a:t>Thomsen</a:t>
            </a:r>
            <a:r>
              <a:rPr lang="en-US" smtClean="0"/>
              <a:t>, Paul.Thomsen@1E.com</a:t>
            </a:r>
            <a:endParaRPr lang="en-US" dirty="0" smtClean="0"/>
          </a:p>
          <a:p>
            <a:r>
              <a:rPr lang="en-US" dirty="0" smtClean="0"/>
              <a:t>Feb 19,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88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vs. New</a:t>
            </a:r>
            <a:endParaRPr lang="en-US" dirty="0"/>
          </a:p>
        </p:txBody>
      </p:sp>
      <p:pic>
        <p:nvPicPr>
          <p:cNvPr id="4" name="O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1" y="3168072"/>
            <a:ext cx="12159017" cy="2669309"/>
          </a:xfrm>
          <a:prstGeom prst="rect">
            <a:avLst/>
          </a:prstGeom>
        </p:spPr>
      </p:pic>
      <p:pic>
        <p:nvPicPr>
          <p:cNvPr id="3" name="N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20" y="1807029"/>
            <a:ext cx="11934166" cy="42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0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Windows 7, 8, 8.1</a:t>
            </a:r>
          </a:p>
          <a:p>
            <a:pPr lvl="1"/>
            <a:r>
              <a:rPr lang="en-US" dirty="0" smtClean="0"/>
              <a:t>Windows 10 (YYMM)</a:t>
            </a:r>
          </a:p>
          <a:p>
            <a:pPr lvl="2"/>
            <a:r>
              <a:rPr lang="en-US" dirty="0" smtClean="0"/>
              <a:t>Windows Insider Program (Slow, Fast, Release Preview)</a:t>
            </a:r>
          </a:p>
          <a:p>
            <a:pPr lvl="2"/>
            <a:r>
              <a:rPr lang="en-US" dirty="0" smtClean="0"/>
              <a:t>Current Branch</a:t>
            </a:r>
          </a:p>
          <a:p>
            <a:pPr lvl="2"/>
            <a:r>
              <a:rPr lang="en-US" dirty="0" smtClean="0"/>
              <a:t>Current Branch for Business</a:t>
            </a:r>
          </a:p>
          <a:p>
            <a:pPr lvl="2"/>
            <a:r>
              <a:rPr lang="en-US" dirty="0" smtClean="0"/>
              <a:t>Long-term Servicing Branch</a:t>
            </a:r>
          </a:p>
          <a:p>
            <a:r>
              <a:rPr lang="en-US" dirty="0" smtClean="0"/>
              <a:t>ConfigMgr</a:t>
            </a:r>
          </a:p>
          <a:p>
            <a:pPr lvl="1"/>
            <a:r>
              <a:rPr lang="en-US" dirty="0" smtClean="0"/>
              <a:t>ConfigMgr 2007, 2012, 2012 SP1, 2012 R2, 2012 R2+SP1/SP2, CUs</a:t>
            </a:r>
          </a:p>
          <a:p>
            <a:pPr lvl="1"/>
            <a:r>
              <a:rPr lang="en-US" dirty="0" smtClean="0"/>
              <a:t>Technical Preview</a:t>
            </a:r>
          </a:p>
          <a:p>
            <a:pPr lvl="1"/>
            <a:r>
              <a:rPr lang="en-US" dirty="0" smtClean="0"/>
              <a:t>Current Branch</a:t>
            </a:r>
          </a:p>
          <a:p>
            <a:r>
              <a:rPr lang="en-US" dirty="0" smtClean="0"/>
              <a:t>Combinations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24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1" y="365125"/>
            <a:ext cx="10805160" cy="1325563"/>
          </a:xfrm>
        </p:spPr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61514"/>
            <a:ext cx="11643360" cy="517691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Participation in SaaS</a:t>
            </a:r>
          </a:p>
          <a:p>
            <a:pPr lvl="1"/>
            <a:r>
              <a:rPr lang="en-US" dirty="0" smtClean="0"/>
              <a:t>Understand what’s coming</a:t>
            </a:r>
          </a:p>
          <a:p>
            <a:pPr lvl="1"/>
            <a:r>
              <a:rPr lang="en-US" dirty="0" smtClean="0"/>
              <a:t>Ensure compatibility of your environment and internal solutions</a:t>
            </a:r>
          </a:p>
          <a:p>
            <a:pPr lvl="1"/>
            <a:r>
              <a:rPr lang="en-US" dirty="0" smtClean="0"/>
              <a:t>Provide feedback</a:t>
            </a:r>
          </a:p>
          <a:p>
            <a:pPr lvl="1"/>
            <a:r>
              <a:rPr lang="en-US" dirty="0" smtClean="0"/>
              <a:t>Update </a:t>
            </a:r>
            <a:r>
              <a:rPr lang="en-US" dirty="0"/>
              <a:t>processes</a:t>
            </a:r>
          </a:p>
          <a:p>
            <a:r>
              <a:rPr lang="en-US" dirty="0" smtClean="0"/>
              <a:t>Compatibility of third party solutions (vendors or community)</a:t>
            </a:r>
          </a:p>
          <a:p>
            <a:r>
              <a:rPr lang="en-US" dirty="0" smtClean="0"/>
              <a:t>Take advantage of new features</a:t>
            </a:r>
          </a:p>
          <a:p>
            <a:pPr lvl="1"/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ConfigMgr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Lots of churn</a:t>
            </a:r>
          </a:p>
          <a:p>
            <a:pPr lvl="1"/>
            <a:r>
              <a:rPr lang="en-US" dirty="0" smtClean="0"/>
              <a:t>Update related solutions fast</a:t>
            </a:r>
            <a:endParaRPr lang="en-US" dirty="0"/>
          </a:p>
          <a:p>
            <a:pPr lvl="1"/>
            <a:r>
              <a:rPr lang="en-US" dirty="0" smtClean="0"/>
              <a:t>Lots of combinations to test</a:t>
            </a:r>
          </a:p>
          <a:p>
            <a:pPr lvl="1"/>
            <a:r>
              <a:rPr lang="en-US" dirty="0" smtClean="0"/>
              <a:t>More risk?</a:t>
            </a:r>
          </a:p>
          <a:p>
            <a:pPr lvl="1"/>
            <a:r>
              <a:rPr lang="en-US" dirty="0" smtClean="0"/>
              <a:t>You still have your day job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ConfigMgr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strategy: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ConfigMgr lab – technical previews</a:t>
            </a:r>
          </a:p>
          <a:p>
            <a:pPr lvl="2"/>
            <a:r>
              <a:rPr lang="en-US" dirty="0" smtClean="0"/>
              <a:t>10 clients</a:t>
            </a:r>
          </a:p>
          <a:p>
            <a:pPr lvl="3"/>
            <a:r>
              <a:rPr lang="en-US" dirty="0" smtClean="0"/>
              <a:t>Win7/8/8.1 if needed</a:t>
            </a:r>
          </a:p>
          <a:p>
            <a:pPr lvl="3"/>
            <a:r>
              <a:rPr lang="en-US" dirty="0" smtClean="0"/>
              <a:t>Current Branch for Business or Current Branch as needed</a:t>
            </a:r>
          </a:p>
          <a:p>
            <a:pPr lvl="3"/>
            <a:r>
              <a:rPr lang="en-US" dirty="0" smtClean="0"/>
              <a:t>WIP</a:t>
            </a:r>
          </a:p>
          <a:p>
            <a:pPr lvl="2"/>
            <a:r>
              <a:rPr lang="en-US" dirty="0" smtClean="0"/>
              <a:t>Internal and external solutions</a:t>
            </a:r>
          </a:p>
          <a:p>
            <a:pPr lvl="2"/>
            <a:r>
              <a:rPr lang="en-US" dirty="0" smtClean="0"/>
              <a:t>Upgrade fast – it’s easy and keeps your 60 day license current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ConfigMgr production – current branch</a:t>
            </a:r>
          </a:p>
          <a:p>
            <a:pPr lvl="2"/>
            <a:r>
              <a:rPr lang="en-US" dirty="0" smtClean="0"/>
              <a:t>Current Branch for Business with a servicing plan</a:t>
            </a:r>
          </a:p>
          <a:p>
            <a:pPr lvl="2"/>
            <a:r>
              <a:rPr lang="en-US" dirty="0" smtClean="0"/>
              <a:t>Current Branch with a servicing plan</a:t>
            </a:r>
          </a:p>
          <a:p>
            <a:pPr lvl="2"/>
            <a:r>
              <a:rPr lang="en-US" dirty="0" smtClean="0"/>
              <a:t>LTSB with traditional upgrades/rebuilds</a:t>
            </a:r>
          </a:p>
          <a:p>
            <a:pPr lvl="2"/>
            <a:r>
              <a:rPr lang="en-US" dirty="0" smtClean="0"/>
              <a:t>WIP if you dare</a:t>
            </a:r>
            <a:endParaRPr lang="en-US" dirty="0"/>
          </a:p>
        </p:txBody>
      </p:sp>
      <p:pic>
        <p:nvPicPr>
          <p:cNvPr id="4" name="ConfigMg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90" y="337117"/>
            <a:ext cx="11526358" cy="6096340"/>
          </a:xfrm>
          <a:prstGeom prst="rect">
            <a:avLst/>
          </a:prstGeom>
        </p:spPr>
      </p:pic>
      <p:pic>
        <p:nvPicPr>
          <p:cNvPr id="6" name="Win10 Servic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19" y="321224"/>
            <a:ext cx="11619629" cy="6145671"/>
          </a:xfrm>
          <a:prstGeom prst="rect">
            <a:avLst/>
          </a:prstGeom>
        </p:spPr>
      </p:pic>
      <p:pic>
        <p:nvPicPr>
          <p:cNvPr id="8" name="All Win10 update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87" y="260660"/>
            <a:ext cx="11735271" cy="620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9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Win10 release announcements: </a:t>
            </a:r>
            <a:r>
              <a:rPr lang="en-US" dirty="0">
                <a:hlinkClick r:id="rId2"/>
              </a:rPr>
              <a:t>https://blogs.windows.com/windowsexperience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ConfigMgr release announcements: </a:t>
            </a:r>
            <a:r>
              <a:rPr lang="en-US" dirty="0">
                <a:hlinkClick r:id="rId3"/>
              </a:rPr>
              <a:t>http://blogs.technet.com/b/configurationmgr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ConfigMgr unofficial announcements: @</a:t>
            </a:r>
            <a:r>
              <a:rPr lang="en-US" dirty="0" err="1" smtClean="0"/>
              <a:t>djammmer</a:t>
            </a:r>
            <a:r>
              <a:rPr lang="en-US" dirty="0" smtClean="0"/>
              <a:t> – David James</a:t>
            </a:r>
          </a:p>
          <a:p>
            <a:endParaRPr lang="en-US" dirty="0" smtClean="0"/>
          </a:p>
          <a:p>
            <a:r>
              <a:rPr lang="en-US" dirty="0" smtClean="0"/>
              <a:t>ConfigMgr update process: </a:t>
            </a:r>
            <a:r>
              <a:rPr lang="en-GB" sz="2000" u="sng" dirty="0" smtClean="0">
                <a:hlinkClick r:id="rId4"/>
              </a:rPr>
              <a:t>https</a:t>
            </a:r>
            <a:r>
              <a:rPr lang="en-GB" sz="2000" u="sng" dirty="0">
                <a:hlinkClick r:id="rId4"/>
              </a:rPr>
              <a:t>://www.niallbrady.com/2016/02/18/system-center-configuration-manager-technical-preview-1602-is-now-available</a:t>
            </a:r>
            <a:r>
              <a:rPr lang="en-GB" sz="2000" u="sng" dirty="0" smtClean="0">
                <a:hlinkClick r:id="rId4"/>
              </a:rPr>
              <a:t>/</a:t>
            </a:r>
            <a:endParaRPr lang="en-GB" sz="2000" u="sng" dirty="0" smtClean="0"/>
          </a:p>
          <a:p>
            <a:r>
              <a:rPr lang="en-US" dirty="0" smtClean="0"/>
              <a:t>Features documentation: </a:t>
            </a:r>
            <a:r>
              <a:rPr lang="en-US" sz="2000" u="sng" dirty="0">
                <a:hlinkClick r:id="rId5"/>
              </a:rPr>
              <a:t>https://technet.microsoft.com/en-US/library/mt595861.aspx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26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234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Managing in a  Software-as-a-Service World</vt:lpstr>
      <vt:lpstr>Old vs. New</vt:lpstr>
      <vt:lpstr>Options</vt:lpstr>
      <vt:lpstr>Implications</vt:lpstr>
      <vt:lpstr>ConfigMgr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in a Software-as-a-Service World</dc:title>
  <dc:creator>Paul Thomsen</dc:creator>
  <cp:lastModifiedBy>Paul Thomsen</cp:lastModifiedBy>
  <cp:revision>19</cp:revision>
  <dcterms:created xsi:type="dcterms:W3CDTF">2016-02-19T14:06:22Z</dcterms:created>
  <dcterms:modified xsi:type="dcterms:W3CDTF">2016-02-22T21:09:08Z</dcterms:modified>
</cp:coreProperties>
</file>